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2" r:id="rId4"/>
    <p:sldId id="257" r:id="rId5"/>
    <p:sldId id="261" r:id="rId6"/>
    <p:sldId id="265" r:id="rId7"/>
    <p:sldId id="272" r:id="rId8"/>
    <p:sldId id="264" r:id="rId9"/>
    <p:sldId id="267" r:id="rId10"/>
    <p:sldId id="268" r:id="rId11"/>
    <p:sldId id="270" r:id="rId12"/>
    <p:sldId id="266" r:id="rId13"/>
    <p:sldId id="269" r:id="rId14"/>
    <p:sldId id="25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07" autoAdjust="0"/>
  </p:normalViewPr>
  <p:slideViewPr>
    <p:cSldViewPr>
      <p:cViewPr varScale="1">
        <p:scale>
          <a:sx n="58" d="100"/>
          <a:sy n="5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44124-B099-498F-92F1-A5F59126AA67}" type="datetimeFigureOut">
              <a:rPr lang="en-CA" smtClean="0"/>
              <a:t>11/02/2016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7C328-C563-41D8-BC7E-6CCC0A1B94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527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Back up = Riverside is right there if we need it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7C328-C563-41D8-BC7E-6CCC0A1B94A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34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Polaire</a:t>
            </a:r>
            <a:r>
              <a:rPr lang="en-CA" baseline="0" dirty="0" smtClean="0"/>
              <a:t> = fleece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7C328-C563-41D8-BC7E-6CCC0A1B94A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55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err="1" smtClean="0"/>
              <a:t>Manque</a:t>
            </a:r>
            <a:r>
              <a:rPr lang="en-CA" dirty="0" smtClean="0"/>
              <a:t> de </a:t>
            </a:r>
            <a:r>
              <a:rPr lang="en-CA" dirty="0" err="1" smtClean="0"/>
              <a:t>neige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veut</a:t>
            </a:r>
            <a:r>
              <a:rPr lang="en-CA" baseline="0" dirty="0" smtClean="0"/>
              <a:t> dire </a:t>
            </a:r>
            <a:r>
              <a:rPr lang="en-CA" baseline="0" dirty="0" err="1" smtClean="0"/>
              <a:t>qu’il</a:t>
            </a:r>
            <a:r>
              <a:rPr lang="en-CA" baseline="0" dirty="0" smtClean="0"/>
              <a:t> </a:t>
            </a:r>
            <a:r>
              <a:rPr lang="en-CA" baseline="0" dirty="0" err="1" smtClean="0"/>
              <a:t>faut</a:t>
            </a:r>
            <a:r>
              <a:rPr lang="en-CA" baseline="0" dirty="0" smtClean="0"/>
              <a:t> transporter de </a:t>
            </a:r>
            <a:r>
              <a:rPr lang="en-CA" baseline="0" dirty="0" err="1" smtClean="0"/>
              <a:t>très</a:t>
            </a:r>
            <a:r>
              <a:rPr lang="en-CA" baseline="0" dirty="0" smtClean="0"/>
              <a:t> loin, </a:t>
            </a:r>
            <a:r>
              <a:rPr lang="en-CA" baseline="0" dirty="0" err="1" smtClean="0"/>
              <a:t>eg</a:t>
            </a:r>
            <a:r>
              <a:rPr lang="en-CA" baseline="0" dirty="0" smtClean="0"/>
              <a:t>. </a:t>
            </a:r>
            <a:r>
              <a:rPr lang="en-CA" baseline="0" dirty="0" err="1" smtClean="0"/>
              <a:t>Dans</a:t>
            </a:r>
            <a:r>
              <a:rPr lang="en-CA" baseline="0" dirty="0" smtClean="0"/>
              <a:t> un toboggan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If anyone is adamantly against, come see me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You will be warm unless it rains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We will need ~5 people to help with hot tent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7C328-C563-41D8-BC7E-6CCC0A1B94A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56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Safety</a:t>
            </a:r>
            <a:r>
              <a:rPr lang="en-CA" baseline="0" dirty="0" smtClean="0"/>
              <a:t> around the fire</a:t>
            </a:r>
          </a:p>
          <a:p>
            <a:r>
              <a:rPr lang="en-CA" baseline="0" dirty="0" smtClean="0"/>
              <a:t>Warming area</a:t>
            </a:r>
          </a:p>
          <a:p>
            <a:r>
              <a:rPr lang="en-CA" baseline="0" dirty="0" smtClean="0"/>
              <a:t>8 max can sleep</a:t>
            </a:r>
          </a:p>
          <a:p>
            <a:r>
              <a:rPr lang="en-CA" baseline="0" dirty="0" smtClean="0"/>
              <a:t>Hondo and I will be in there to stoke the fire</a:t>
            </a:r>
          </a:p>
          <a:p>
            <a:r>
              <a:rPr lang="en-CA" baseline="0" dirty="0" smtClean="0"/>
              <a:t>Riverside = back up</a:t>
            </a:r>
          </a:p>
          <a:p>
            <a:r>
              <a:rPr lang="en-CA" baseline="0" dirty="0" smtClean="0"/>
              <a:t>We will need 5 people dedicated to helping with the </a:t>
            </a:r>
            <a:r>
              <a:rPr lang="en-CA" baseline="0" dirty="0" err="1" smtClean="0"/>
              <a:t>quinzee</a:t>
            </a: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7C328-C563-41D8-BC7E-6CCC0A1B94A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603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Glucides</a:t>
            </a:r>
            <a:r>
              <a:rPr lang="en-CA" baseline="0" dirty="0" smtClean="0"/>
              <a:t> = carbohydrates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7C328-C563-41D8-BC7E-6CCC0A1B94A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454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Gruau</a:t>
            </a:r>
            <a:r>
              <a:rPr lang="en-CA" dirty="0" smtClean="0"/>
              <a:t> = oatmeal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7C328-C563-41D8-BC7E-6CCC0A1B94A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363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7C328-C563-41D8-BC7E-6CCC0A1B94A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45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C1-8891-4A3B-8C7F-FA323DFF2DF0}" type="datetimeFigureOut">
              <a:rPr lang="en-CA" smtClean="0"/>
              <a:t>11/02/2016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9DCCDF-1DC5-4B94-818C-33B56D8EB40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C1-8891-4A3B-8C7F-FA323DFF2DF0}" type="datetimeFigureOut">
              <a:rPr lang="en-CA" smtClean="0"/>
              <a:t>11/02/2016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CCDF-1DC5-4B94-818C-33B56D8EB40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C1-8891-4A3B-8C7F-FA323DFF2DF0}" type="datetimeFigureOut">
              <a:rPr lang="en-CA" smtClean="0"/>
              <a:t>11/02/2016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CCDF-1DC5-4B94-818C-33B56D8EB40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C1-8891-4A3B-8C7F-FA323DFF2DF0}" type="datetimeFigureOut">
              <a:rPr lang="en-CA" smtClean="0"/>
              <a:t>11/02/2016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CCDF-1DC5-4B94-818C-33B56D8EB40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C1-8891-4A3B-8C7F-FA323DFF2DF0}" type="datetimeFigureOut">
              <a:rPr lang="en-CA" smtClean="0"/>
              <a:t>11/02/2016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DCCDF-1DC5-4B94-818C-33B56D8EB40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C1-8891-4A3B-8C7F-FA323DFF2DF0}" type="datetimeFigureOut">
              <a:rPr lang="en-CA" smtClean="0"/>
              <a:t>11/02/2016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CCDF-1DC5-4B94-818C-33B56D8EB40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C1-8891-4A3B-8C7F-FA323DFF2DF0}" type="datetimeFigureOut">
              <a:rPr lang="en-CA" smtClean="0"/>
              <a:t>11/02/2016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CCDF-1DC5-4B94-818C-33B56D8EB40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C1-8891-4A3B-8C7F-FA323DFF2DF0}" type="datetimeFigureOut">
              <a:rPr lang="en-CA" smtClean="0"/>
              <a:t>11/02/2016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CCDF-1DC5-4B94-818C-33B56D8EB40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C1-8891-4A3B-8C7F-FA323DFF2DF0}" type="datetimeFigureOut">
              <a:rPr lang="en-CA" smtClean="0"/>
              <a:t>11/02/2016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CCDF-1DC5-4B94-818C-33B56D8EB40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C1-8891-4A3B-8C7F-FA323DFF2DF0}" type="datetimeFigureOut">
              <a:rPr lang="en-CA" smtClean="0"/>
              <a:t>11/02/2016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CCDF-1DC5-4B94-818C-33B56D8EB401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C1-8891-4A3B-8C7F-FA323DFF2DF0}" type="datetimeFigureOut">
              <a:rPr lang="en-CA" smtClean="0"/>
              <a:t>11/02/2016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9DCCDF-1DC5-4B94-818C-33B56D8EB401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9A2E1C1-8891-4A3B-8C7F-FA323DFF2DF0}" type="datetimeFigureOut">
              <a:rPr lang="en-CA" smtClean="0"/>
              <a:t>11/02/2016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39DCCDF-1DC5-4B94-818C-33B56D8EB401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Le Camping </a:t>
            </a:r>
            <a:r>
              <a:rPr lang="en-CA" dirty="0" err="1" smtClean="0"/>
              <a:t>d’hiver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La </a:t>
            </a:r>
            <a:r>
              <a:rPr lang="en-CA" dirty="0" err="1" smtClean="0"/>
              <a:t>préparation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87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 </a:t>
            </a:r>
            <a:r>
              <a:rPr lang="en-CA" dirty="0" err="1" smtClean="0"/>
              <a:t>nourriture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 smtClean="0"/>
              <a:t>Vous</a:t>
            </a:r>
            <a:r>
              <a:rPr lang="en-CA" dirty="0" smtClean="0"/>
              <a:t> </a:t>
            </a:r>
            <a:r>
              <a:rPr lang="en-CA" dirty="0" err="1" smtClean="0"/>
              <a:t>êtes</a:t>
            </a:r>
            <a:r>
              <a:rPr lang="en-CA" dirty="0" smtClean="0"/>
              <a:t> </a:t>
            </a:r>
            <a:r>
              <a:rPr lang="en-CA" dirty="0" err="1" smtClean="0"/>
              <a:t>responsables</a:t>
            </a:r>
            <a:r>
              <a:rPr lang="en-CA" dirty="0" smtClean="0"/>
              <a:t> en </a:t>
            </a:r>
            <a:r>
              <a:rPr lang="en-CA" dirty="0" err="1" smtClean="0"/>
              <a:t>groupes</a:t>
            </a:r>
            <a:r>
              <a:rPr lang="en-CA" dirty="0" smtClean="0"/>
              <a:t> de: </a:t>
            </a:r>
          </a:p>
          <a:p>
            <a:pPr marL="342900" indent="-342900">
              <a:buFontTx/>
              <a:buChar char="-"/>
            </a:pPr>
            <a:r>
              <a:rPr lang="en-CA" dirty="0" err="1" smtClean="0"/>
              <a:t>Vos</a:t>
            </a:r>
            <a:r>
              <a:rPr lang="en-CA" dirty="0" smtClean="0"/>
              <a:t> collations</a:t>
            </a:r>
          </a:p>
          <a:p>
            <a:pPr marL="342900" indent="-342900">
              <a:buFontTx/>
              <a:buChar char="-"/>
            </a:pPr>
            <a:r>
              <a:rPr lang="en-CA" dirty="0" smtClean="0"/>
              <a:t>Le </a:t>
            </a:r>
            <a:r>
              <a:rPr lang="en-CA" dirty="0" err="1" smtClean="0"/>
              <a:t>souper</a:t>
            </a:r>
            <a:r>
              <a:rPr lang="en-CA" dirty="0" smtClean="0"/>
              <a:t> (on </a:t>
            </a:r>
            <a:r>
              <a:rPr lang="en-CA" dirty="0" err="1" smtClean="0"/>
              <a:t>cuisinera</a:t>
            </a:r>
            <a:r>
              <a:rPr lang="en-CA" dirty="0" smtClean="0"/>
              <a:t> en </a:t>
            </a:r>
            <a:r>
              <a:rPr lang="en-CA" dirty="0" err="1" smtClean="0"/>
              <a:t>classe</a:t>
            </a:r>
            <a:r>
              <a:rPr lang="en-CA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en-CA" dirty="0" smtClean="0"/>
              <a:t>Le </a:t>
            </a:r>
            <a:r>
              <a:rPr lang="en-CA" dirty="0" err="1" smtClean="0"/>
              <a:t>déjeuner</a:t>
            </a:r>
            <a:r>
              <a:rPr lang="en-CA" dirty="0" smtClean="0"/>
              <a:t> et le </a:t>
            </a:r>
            <a:r>
              <a:rPr lang="en-CA" dirty="0" err="1" smtClean="0"/>
              <a:t>dîner</a:t>
            </a:r>
            <a:r>
              <a:rPr lang="en-CA" dirty="0"/>
              <a:t> </a:t>
            </a:r>
            <a:r>
              <a:rPr lang="en-CA" dirty="0" smtClean="0"/>
              <a:t>(</a:t>
            </a:r>
            <a:r>
              <a:rPr lang="en-CA" dirty="0" err="1" smtClean="0"/>
              <a:t>autre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la </a:t>
            </a:r>
            <a:r>
              <a:rPr lang="en-CA" dirty="0" err="1" smtClean="0"/>
              <a:t>soupe</a:t>
            </a:r>
            <a:r>
              <a:rPr lang="en-CA" dirty="0" smtClean="0"/>
              <a:t> et le </a:t>
            </a:r>
            <a:r>
              <a:rPr lang="en-CA" dirty="0" err="1" smtClean="0"/>
              <a:t>gruau</a:t>
            </a:r>
            <a:r>
              <a:rPr lang="en-CA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en-CA" dirty="0" err="1" smtClean="0"/>
              <a:t>L’eau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Madame aura:</a:t>
            </a:r>
          </a:p>
          <a:p>
            <a:pPr marL="342900" indent="-342900">
              <a:buFontTx/>
              <a:buChar char="-"/>
            </a:pPr>
            <a:r>
              <a:rPr lang="en-CA" dirty="0" smtClean="0"/>
              <a:t>Les </a:t>
            </a:r>
            <a:r>
              <a:rPr lang="en-CA" dirty="0" err="1" smtClean="0"/>
              <a:t>boissons</a:t>
            </a:r>
            <a:r>
              <a:rPr lang="en-CA" dirty="0" smtClean="0"/>
              <a:t> </a:t>
            </a:r>
            <a:r>
              <a:rPr lang="en-CA" dirty="0" err="1" smtClean="0"/>
              <a:t>chauds</a:t>
            </a:r>
            <a:r>
              <a:rPr lang="en-CA" dirty="0" smtClean="0"/>
              <a:t> (le </a:t>
            </a:r>
            <a:r>
              <a:rPr lang="en-CA" dirty="0" err="1" smtClean="0"/>
              <a:t>thé</a:t>
            </a:r>
            <a:r>
              <a:rPr lang="en-CA" dirty="0" smtClean="0"/>
              <a:t>, le </a:t>
            </a:r>
            <a:r>
              <a:rPr lang="en-CA" dirty="0" err="1" smtClean="0"/>
              <a:t>chocolat</a:t>
            </a:r>
            <a:r>
              <a:rPr lang="en-CA" dirty="0" smtClean="0"/>
              <a:t> </a:t>
            </a:r>
            <a:r>
              <a:rPr lang="en-CA" dirty="0" err="1" smtClean="0"/>
              <a:t>chaud</a:t>
            </a:r>
            <a:r>
              <a:rPr lang="en-CA" dirty="0" smtClean="0"/>
              <a:t>, le </a:t>
            </a:r>
            <a:r>
              <a:rPr lang="en-CA" dirty="0" err="1" smtClean="0"/>
              <a:t>cidre</a:t>
            </a:r>
            <a:r>
              <a:rPr lang="en-CA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en-CA" dirty="0" smtClean="0"/>
              <a:t>Le </a:t>
            </a:r>
            <a:r>
              <a:rPr lang="en-CA" dirty="0" err="1" smtClean="0"/>
              <a:t>gruau</a:t>
            </a:r>
            <a:r>
              <a:rPr lang="en-CA" dirty="0" smtClean="0"/>
              <a:t> pour le petit </a:t>
            </a:r>
            <a:r>
              <a:rPr lang="en-CA" dirty="0" err="1" smtClean="0"/>
              <a:t>déjeuner</a:t>
            </a:r>
            <a:endParaRPr lang="en-CA" dirty="0" smtClean="0"/>
          </a:p>
          <a:p>
            <a:pPr marL="342900" indent="-342900">
              <a:buFontTx/>
              <a:buChar char="-"/>
            </a:pPr>
            <a:r>
              <a:rPr lang="en-CA" dirty="0" smtClean="0"/>
              <a:t>Les </a:t>
            </a:r>
            <a:r>
              <a:rPr lang="en-CA" dirty="0" err="1" smtClean="0"/>
              <a:t>paquets</a:t>
            </a:r>
            <a:r>
              <a:rPr lang="en-CA" dirty="0" smtClean="0"/>
              <a:t> de </a:t>
            </a:r>
            <a:r>
              <a:rPr lang="en-CA" dirty="0" err="1" smtClean="0"/>
              <a:t>soupe</a:t>
            </a:r>
            <a:r>
              <a:rPr lang="en-CA" dirty="0" smtClean="0"/>
              <a:t> pour le </a:t>
            </a:r>
            <a:r>
              <a:rPr lang="en-CA" dirty="0" err="1" smtClean="0"/>
              <a:t>dîner</a:t>
            </a:r>
            <a:r>
              <a:rPr lang="en-CA" dirty="0" smtClean="0"/>
              <a:t> et/</a:t>
            </a:r>
            <a:r>
              <a:rPr lang="en-CA" dirty="0" err="1" smtClean="0"/>
              <a:t>ou</a:t>
            </a:r>
            <a:r>
              <a:rPr lang="en-CA" dirty="0" smtClean="0"/>
              <a:t> le </a:t>
            </a:r>
            <a:r>
              <a:rPr lang="en-CA" dirty="0" err="1" smtClean="0"/>
              <a:t>souper</a:t>
            </a:r>
            <a:endParaRPr lang="en-CA" dirty="0" smtClean="0"/>
          </a:p>
          <a:p>
            <a:pPr marL="342900" indent="-342900">
              <a:buFontTx/>
              <a:buChar char="-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32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Dessiccateurs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281339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CA" dirty="0" smtClean="0"/>
              <a:t>Pour </a:t>
            </a:r>
            <a:r>
              <a:rPr lang="en-CA" dirty="0" err="1" smtClean="0"/>
              <a:t>sècher</a:t>
            </a:r>
            <a:r>
              <a:rPr lang="en-CA" dirty="0" smtClean="0"/>
              <a:t> la </a:t>
            </a:r>
            <a:r>
              <a:rPr lang="en-CA" dirty="0" err="1" smtClean="0"/>
              <a:t>nourriture</a:t>
            </a:r>
            <a:endParaRPr lang="en-CA" dirty="0" smtClean="0"/>
          </a:p>
          <a:p>
            <a:pPr marL="342900" indent="-342900">
              <a:buFontTx/>
              <a:buChar char="-"/>
            </a:pPr>
            <a:r>
              <a:rPr lang="en-CA" dirty="0" err="1" smtClean="0"/>
              <a:t>Très</a:t>
            </a:r>
            <a:r>
              <a:rPr lang="en-CA" dirty="0" smtClean="0"/>
              <a:t> bon pour les collations </a:t>
            </a:r>
            <a:r>
              <a:rPr lang="en-CA" dirty="0" err="1" smtClean="0"/>
              <a:t>comme</a:t>
            </a:r>
            <a:r>
              <a:rPr lang="en-CA" dirty="0" smtClean="0"/>
              <a:t> les fruits et la </a:t>
            </a:r>
            <a:r>
              <a:rPr lang="en-CA" dirty="0" err="1" smtClean="0"/>
              <a:t>viande</a:t>
            </a:r>
            <a:r>
              <a:rPr lang="en-CA" dirty="0" smtClean="0"/>
              <a:t> </a:t>
            </a:r>
            <a:r>
              <a:rPr lang="en-CA" dirty="0" err="1" smtClean="0"/>
              <a:t>ou</a:t>
            </a:r>
            <a:r>
              <a:rPr lang="en-CA" dirty="0" smtClean="0"/>
              <a:t> la sauce pour les </a:t>
            </a:r>
            <a:r>
              <a:rPr lang="en-CA" dirty="0" err="1" smtClean="0"/>
              <a:t>pâtes</a:t>
            </a:r>
            <a:endParaRPr lang="en-CA" dirty="0"/>
          </a:p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7172" name="Picture 4" descr="http://www.nesco.com/i/s_p/fd75w_foodlgw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98469"/>
            <a:ext cx="3996790" cy="27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28010"/>
          </a:xfrm>
        </p:spPr>
        <p:txBody>
          <a:bodyPr/>
          <a:lstStyle/>
          <a:p>
            <a:r>
              <a:rPr lang="en-CA" dirty="0" smtClean="0"/>
              <a:t>La </a:t>
            </a:r>
            <a:r>
              <a:rPr lang="en-CA" dirty="0" err="1" smtClean="0"/>
              <a:t>nourriture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08912" cy="4824536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CA" dirty="0" smtClean="0"/>
              <a:t>En </a:t>
            </a:r>
            <a:r>
              <a:rPr lang="en-CA" dirty="0" err="1" smtClean="0"/>
              <a:t>groupes</a:t>
            </a:r>
            <a:r>
              <a:rPr lang="en-CA" dirty="0" smtClean="0"/>
              <a:t> (</a:t>
            </a:r>
            <a:r>
              <a:rPr lang="en-CA" dirty="0" err="1" smtClean="0"/>
              <a:t>deux</a:t>
            </a:r>
            <a:r>
              <a:rPr lang="en-CA" dirty="0" smtClean="0"/>
              <a:t> </a:t>
            </a:r>
            <a:r>
              <a:rPr lang="en-CA" dirty="0" err="1" smtClean="0"/>
              <a:t>groupes</a:t>
            </a:r>
            <a:r>
              <a:rPr lang="en-CA" dirty="0" smtClean="0"/>
              <a:t> de </a:t>
            </a:r>
            <a:r>
              <a:rPr lang="en-CA" dirty="0" err="1" smtClean="0"/>
              <a:t>quinzees</a:t>
            </a:r>
            <a:r>
              <a:rPr lang="en-CA" dirty="0" smtClean="0"/>
              <a:t> </a:t>
            </a:r>
            <a:r>
              <a:rPr lang="en-CA" dirty="0" err="1" smtClean="0"/>
              <a:t>vont</a:t>
            </a:r>
            <a:r>
              <a:rPr lang="en-CA" dirty="0" smtClean="0"/>
              <a:t> </a:t>
            </a:r>
            <a:r>
              <a:rPr lang="en-CA" dirty="0" err="1" smtClean="0"/>
              <a:t>joindre</a:t>
            </a:r>
            <a:r>
              <a:rPr lang="en-CA" dirty="0" smtClean="0"/>
              <a:t> ensemble), </a:t>
            </a:r>
            <a:r>
              <a:rPr lang="en-CA" dirty="0" err="1" smtClean="0"/>
              <a:t>vous</a:t>
            </a:r>
            <a:r>
              <a:rPr lang="en-CA" dirty="0" smtClean="0"/>
              <a:t> </a:t>
            </a:r>
            <a:r>
              <a:rPr lang="en-CA" dirty="0" err="1" smtClean="0"/>
              <a:t>allez</a:t>
            </a:r>
            <a:r>
              <a:rPr lang="en-CA" dirty="0" smtClean="0"/>
              <a:t> </a:t>
            </a:r>
            <a:r>
              <a:rPr lang="en-CA" dirty="0" err="1" smtClean="0"/>
              <a:t>créer</a:t>
            </a:r>
            <a:r>
              <a:rPr lang="en-CA" dirty="0" smtClean="0"/>
              <a:t> </a:t>
            </a:r>
            <a:r>
              <a:rPr lang="en-CA" dirty="0" err="1" smtClean="0"/>
              <a:t>votre</a:t>
            </a:r>
            <a:r>
              <a:rPr lang="en-CA" dirty="0" smtClean="0"/>
              <a:t> plan de menu, et </a:t>
            </a:r>
            <a:r>
              <a:rPr lang="en-CA" dirty="0" err="1" smtClean="0"/>
              <a:t>vérifiez</a:t>
            </a:r>
            <a:r>
              <a:rPr lang="en-CA" dirty="0" smtClean="0"/>
              <a:t>-le avec </a:t>
            </a:r>
            <a:r>
              <a:rPr lang="en-CA" dirty="0" err="1" smtClean="0"/>
              <a:t>Mme</a:t>
            </a:r>
            <a:endParaRPr lang="en-CA" dirty="0"/>
          </a:p>
          <a:p>
            <a:pPr marL="457200" indent="-457200">
              <a:buAutoNum type="arabicPeriod"/>
            </a:pPr>
            <a:r>
              <a:rPr lang="en-CA" dirty="0" err="1" smtClean="0"/>
              <a:t>Lorsqu’il</a:t>
            </a:r>
            <a:r>
              <a:rPr lang="en-CA" dirty="0" smtClean="0"/>
              <a:t> a </a:t>
            </a:r>
            <a:r>
              <a:rPr lang="en-CA" dirty="0" err="1" smtClean="0"/>
              <a:t>été</a:t>
            </a:r>
            <a:r>
              <a:rPr lang="en-CA" dirty="0" smtClean="0"/>
              <a:t> </a:t>
            </a:r>
            <a:r>
              <a:rPr lang="en-CA" dirty="0" err="1" smtClean="0"/>
              <a:t>vérifié</a:t>
            </a:r>
            <a:r>
              <a:rPr lang="en-CA" dirty="0" smtClean="0"/>
              <a:t>, </a:t>
            </a:r>
            <a:r>
              <a:rPr lang="en-CA" dirty="0" err="1" smtClean="0"/>
              <a:t>vous</a:t>
            </a:r>
            <a:r>
              <a:rPr lang="en-CA" dirty="0" smtClean="0"/>
              <a:t> </a:t>
            </a:r>
            <a:r>
              <a:rPr lang="en-CA" dirty="0" err="1" smtClean="0"/>
              <a:t>allez</a:t>
            </a:r>
            <a:r>
              <a:rPr lang="en-CA" dirty="0" smtClean="0"/>
              <a:t> </a:t>
            </a:r>
            <a:r>
              <a:rPr lang="en-CA" dirty="0" err="1" smtClean="0"/>
              <a:t>diviser</a:t>
            </a:r>
            <a:r>
              <a:rPr lang="en-CA" dirty="0" smtClean="0"/>
              <a:t> la </a:t>
            </a:r>
            <a:r>
              <a:rPr lang="en-CA" dirty="0" err="1" smtClean="0"/>
              <a:t>liste</a:t>
            </a:r>
            <a:r>
              <a:rPr lang="en-CA" dirty="0" smtClean="0"/>
              <a:t> pour </a:t>
            </a:r>
            <a:r>
              <a:rPr lang="en-CA" dirty="0" err="1" smtClean="0"/>
              <a:t>déterminer</a:t>
            </a:r>
            <a:r>
              <a:rPr lang="en-CA" dirty="0" smtClean="0"/>
              <a:t> qui </a:t>
            </a:r>
            <a:r>
              <a:rPr lang="en-CA" dirty="0" err="1" smtClean="0"/>
              <a:t>apportera</a:t>
            </a:r>
            <a:r>
              <a:rPr lang="en-CA" dirty="0" smtClean="0"/>
              <a:t> quoi, à </a:t>
            </a:r>
            <a:r>
              <a:rPr lang="en-CA" dirty="0" err="1" smtClean="0"/>
              <a:t>préparer</a:t>
            </a:r>
            <a:r>
              <a:rPr lang="en-CA" dirty="0" smtClean="0"/>
              <a:t> en </a:t>
            </a:r>
            <a:r>
              <a:rPr lang="en-CA" dirty="0" err="1" smtClean="0"/>
              <a:t>classe</a:t>
            </a:r>
            <a:endParaRPr lang="en-CA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CA" dirty="0" err="1"/>
              <a:t>Trouvez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recette</a:t>
            </a:r>
            <a:r>
              <a:rPr lang="en-CA" dirty="0"/>
              <a:t>, </a:t>
            </a:r>
            <a:r>
              <a:rPr lang="en-CA" dirty="0" err="1"/>
              <a:t>que</a:t>
            </a:r>
            <a:r>
              <a:rPr lang="en-CA" dirty="0"/>
              <a:t> </a:t>
            </a:r>
            <a:r>
              <a:rPr lang="en-CA" dirty="0" err="1"/>
              <a:t>tu</a:t>
            </a:r>
            <a:r>
              <a:rPr lang="en-CA" dirty="0"/>
              <a:t> </a:t>
            </a:r>
            <a:r>
              <a:rPr lang="en-CA" dirty="0" err="1"/>
              <a:t>pourrais</a:t>
            </a:r>
            <a:r>
              <a:rPr lang="en-CA" dirty="0"/>
              <a:t> </a:t>
            </a:r>
            <a:r>
              <a:rPr lang="en-CA" dirty="0" err="1"/>
              <a:t>cuisiner</a:t>
            </a:r>
            <a:r>
              <a:rPr lang="en-CA" dirty="0"/>
              <a:t> </a:t>
            </a:r>
            <a:r>
              <a:rPr lang="en-CA" dirty="0" err="1"/>
              <a:t>comme</a:t>
            </a:r>
            <a:r>
              <a:rPr lang="en-CA" dirty="0"/>
              <a:t> collation pour le camping </a:t>
            </a:r>
            <a:r>
              <a:rPr lang="en-CA" dirty="0" err="1"/>
              <a:t>d’hiver</a:t>
            </a:r>
            <a:r>
              <a:rPr lang="en-CA" dirty="0"/>
              <a:t> (</a:t>
            </a:r>
            <a:r>
              <a:rPr lang="en-CA" dirty="0" err="1"/>
              <a:t>eg</a:t>
            </a:r>
            <a:r>
              <a:rPr lang="en-CA" dirty="0"/>
              <a:t>. Les fruits en </a:t>
            </a:r>
            <a:r>
              <a:rPr lang="en-CA" dirty="0" err="1"/>
              <a:t>cuir</a:t>
            </a:r>
            <a:r>
              <a:rPr lang="en-CA" dirty="0"/>
              <a:t>, le boeuf </a:t>
            </a:r>
            <a:r>
              <a:rPr lang="en-CA" dirty="0" err="1"/>
              <a:t>séché</a:t>
            </a:r>
            <a:r>
              <a:rPr lang="en-CA" dirty="0"/>
              <a:t>)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* Si </a:t>
            </a:r>
            <a:r>
              <a:rPr lang="en-CA" dirty="0" err="1" smtClean="0"/>
              <a:t>vous</a:t>
            </a:r>
            <a:r>
              <a:rPr lang="en-CA" dirty="0" smtClean="0"/>
              <a:t> </a:t>
            </a:r>
            <a:r>
              <a:rPr lang="en-CA" dirty="0" err="1" smtClean="0"/>
              <a:t>voulez</a:t>
            </a:r>
            <a:r>
              <a:rPr lang="en-CA" dirty="0" smtClean="0"/>
              <a:t> </a:t>
            </a:r>
            <a:r>
              <a:rPr lang="en-CA" dirty="0" err="1" smtClean="0"/>
              <a:t>apportez</a:t>
            </a:r>
            <a:r>
              <a:rPr lang="en-CA" dirty="0" smtClean="0"/>
              <a:t> le bacon, </a:t>
            </a:r>
            <a:r>
              <a:rPr lang="en-CA" dirty="0" err="1" smtClean="0"/>
              <a:t>il</a:t>
            </a:r>
            <a:r>
              <a:rPr lang="en-CA" dirty="0" smtClean="0"/>
              <a:t> </a:t>
            </a:r>
            <a:r>
              <a:rPr lang="en-CA" dirty="0" err="1" smtClean="0"/>
              <a:t>faut</a:t>
            </a:r>
            <a:r>
              <a:rPr lang="en-CA" dirty="0" smtClean="0"/>
              <a:t> le “ready-crisp”</a:t>
            </a:r>
          </a:p>
          <a:p>
            <a:r>
              <a:rPr lang="en-CA" dirty="0" smtClean="0"/>
              <a:t>*  </a:t>
            </a:r>
            <a:r>
              <a:rPr lang="en-CA" dirty="0"/>
              <a:t>On </a:t>
            </a:r>
            <a:r>
              <a:rPr lang="en-CA" dirty="0" err="1"/>
              <a:t>veut</a:t>
            </a:r>
            <a:r>
              <a:rPr lang="en-CA" dirty="0"/>
              <a:t> </a:t>
            </a:r>
            <a:r>
              <a:rPr lang="en-CA" dirty="0" err="1"/>
              <a:t>que</a:t>
            </a:r>
            <a:r>
              <a:rPr lang="en-CA" dirty="0"/>
              <a:t> la </a:t>
            </a:r>
            <a:r>
              <a:rPr lang="en-CA" dirty="0" err="1"/>
              <a:t>préparation</a:t>
            </a:r>
            <a:r>
              <a:rPr lang="en-CA" dirty="0"/>
              <a:t> (et le </a:t>
            </a:r>
            <a:r>
              <a:rPr lang="en-CA" dirty="0" err="1"/>
              <a:t>nettoyage</a:t>
            </a:r>
            <a:r>
              <a:rPr lang="en-CA" dirty="0"/>
              <a:t>) </a:t>
            </a:r>
            <a:r>
              <a:rPr lang="en-CA" dirty="0" err="1"/>
              <a:t>lorsque</a:t>
            </a:r>
            <a:r>
              <a:rPr lang="en-CA" dirty="0"/>
              <a:t> on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dans</a:t>
            </a:r>
            <a:r>
              <a:rPr lang="en-CA" dirty="0"/>
              <a:t> le bois </a:t>
            </a:r>
            <a:r>
              <a:rPr lang="en-CA" dirty="0" err="1"/>
              <a:t>est</a:t>
            </a:r>
            <a:r>
              <a:rPr lang="en-CA" dirty="0"/>
              <a:t> minimal, </a:t>
            </a:r>
            <a:r>
              <a:rPr lang="en-CA" dirty="0" err="1"/>
              <a:t>alors</a:t>
            </a:r>
            <a:r>
              <a:rPr lang="en-CA" dirty="0"/>
              <a:t> on </a:t>
            </a:r>
            <a:r>
              <a:rPr lang="en-CA" dirty="0" err="1"/>
              <a:t>veut</a:t>
            </a:r>
            <a:r>
              <a:rPr lang="en-CA" dirty="0"/>
              <a:t> </a:t>
            </a:r>
            <a:r>
              <a:rPr lang="en-CA" dirty="0" err="1"/>
              <a:t>préparer</a:t>
            </a:r>
            <a:r>
              <a:rPr lang="en-CA" dirty="0"/>
              <a:t> </a:t>
            </a:r>
            <a:r>
              <a:rPr lang="en-CA" dirty="0" err="1"/>
              <a:t>autant</a:t>
            </a:r>
            <a:r>
              <a:rPr lang="en-CA" dirty="0"/>
              <a:t> </a:t>
            </a:r>
            <a:r>
              <a:rPr lang="en-CA" dirty="0" err="1"/>
              <a:t>que</a:t>
            </a:r>
            <a:r>
              <a:rPr lang="en-CA" dirty="0"/>
              <a:t> possible en </a:t>
            </a:r>
            <a:r>
              <a:rPr lang="en-CA" dirty="0" err="1"/>
              <a:t>avance</a:t>
            </a:r>
            <a:r>
              <a:rPr lang="en-CA" dirty="0" smtClean="0"/>
              <a:t>.</a:t>
            </a:r>
          </a:p>
          <a:p>
            <a:r>
              <a:rPr lang="en-CA" dirty="0" smtClean="0"/>
              <a:t>* </a:t>
            </a:r>
            <a:r>
              <a:rPr lang="en-CA" dirty="0" err="1" smtClean="0"/>
              <a:t>Tous</a:t>
            </a:r>
            <a:r>
              <a:rPr lang="en-CA" dirty="0" smtClean="0"/>
              <a:t> </a:t>
            </a:r>
            <a:r>
              <a:rPr lang="en-CA" dirty="0" err="1" smtClean="0"/>
              <a:t>qu’on</a:t>
            </a:r>
            <a:r>
              <a:rPr lang="en-CA" dirty="0" smtClean="0"/>
              <a:t> </a:t>
            </a:r>
            <a:r>
              <a:rPr lang="en-CA" dirty="0" err="1" smtClean="0"/>
              <a:t>apport</a:t>
            </a:r>
            <a:r>
              <a:rPr lang="en-CA" dirty="0" smtClean="0"/>
              <a:t> </a:t>
            </a:r>
            <a:r>
              <a:rPr lang="en-CA" dirty="0" err="1" smtClean="0"/>
              <a:t>sortira</a:t>
            </a:r>
            <a:r>
              <a:rPr lang="en-CA" dirty="0" smtClean="0"/>
              <a:t> avec nous</a:t>
            </a:r>
          </a:p>
        </p:txBody>
      </p:sp>
      <p:pic>
        <p:nvPicPr>
          <p:cNvPr id="5122" name="Picture 2" descr="http://www.mapleleaf.com/wp-content/uploads/2012/08/88800-ReadyCrisp_bacon_3D_65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39773"/>
            <a:ext cx="2160240" cy="13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9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58417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Comment </a:t>
            </a:r>
            <a:r>
              <a:rPr lang="en-CA" dirty="0" err="1" smtClean="0"/>
              <a:t>allons</a:t>
            </a:r>
            <a:r>
              <a:rPr lang="en-CA" dirty="0" smtClean="0"/>
              <a:t>-nous transporter tout </a:t>
            </a:r>
            <a:r>
              <a:rPr lang="en-CA" dirty="0" err="1" smtClean="0"/>
              <a:t>cette</a:t>
            </a:r>
            <a:r>
              <a:rPr lang="en-CA" dirty="0" smtClean="0"/>
              <a:t> </a:t>
            </a:r>
            <a:r>
              <a:rPr lang="en-CA" dirty="0" err="1" smtClean="0"/>
              <a:t>équipement</a:t>
            </a:r>
            <a:r>
              <a:rPr lang="en-CA" dirty="0" smtClean="0"/>
              <a:t>?</a:t>
            </a:r>
            <a:endParaRPr lang="en-CA" dirty="0"/>
          </a:p>
        </p:txBody>
      </p:sp>
      <p:pic>
        <p:nvPicPr>
          <p:cNvPr id="6146" name="Picture 2" descr="http://ecx.images-amazon.com/images/I/7108LWPqMmL._SX42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507"/>
            <a:ext cx="40481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anadiantire.scene7.com/is/image/CanadianTire/0830221_1?$sri-image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90" y="2492685"/>
            <a:ext cx="3528392" cy="35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 Toilette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4" name="Picture 2" descr="http://i.ebayimg.com/00/s/NTAwWDQyNQ==/z/LrcAAOxyRhBS-rDg/$_35.JPG?set_id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9814"/>
            <a:ext cx="3888432" cy="45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5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L’eau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82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075240" cy="4320480"/>
          </a:xfrm>
        </p:spPr>
        <p:txBody>
          <a:bodyPr>
            <a:normAutofit fontScale="92500" lnSpcReduction="20000"/>
          </a:bodyPr>
          <a:lstStyle/>
          <a:p>
            <a:r>
              <a:rPr lang="en-CA" dirty="0">
                <a:solidFill>
                  <a:srgbClr val="002060"/>
                </a:solidFill>
              </a:rPr>
              <a:t>OÙ?</a:t>
            </a:r>
            <a:endParaRPr lang="en-CA" dirty="0" smtClean="0">
              <a:solidFill>
                <a:srgbClr val="002060"/>
              </a:solidFill>
            </a:endParaRPr>
          </a:p>
          <a:p>
            <a:r>
              <a:rPr lang="en-CA" dirty="0" smtClean="0"/>
              <a:t>En face de Riverside PS, </a:t>
            </a:r>
            <a:r>
              <a:rPr lang="en-CA" dirty="0" err="1" smtClean="0"/>
              <a:t>sur</a:t>
            </a:r>
            <a:r>
              <a:rPr lang="en-CA" dirty="0" smtClean="0"/>
              <a:t> les 35 hectares de TLDSB</a:t>
            </a:r>
          </a:p>
          <a:p>
            <a:endParaRPr lang="en-CA" dirty="0"/>
          </a:p>
          <a:p>
            <a:r>
              <a:rPr lang="en-CA" dirty="0" smtClean="0">
                <a:solidFill>
                  <a:srgbClr val="002060"/>
                </a:solidFill>
              </a:rPr>
              <a:t>QUAND?</a:t>
            </a:r>
          </a:p>
          <a:p>
            <a:r>
              <a:rPr lang="en-CA" dirty="0" smtClean="0"/>
              <a:t>Le </a:t>
            </a:r>
            <a:r>
              <a:rPr lang="en-CA" dirty="0" err="1" smtClean="0"/>
              <a:t>mercredi</a:t>
            </a:r>
            <a:r>
              <a:rPr lang="en-CA" dirty="0" smtClean="0"/>
              <a:t>, 24 </a:t>
            </a:r>
            <a:r>
              <a:rPr lang="en-CA" dirty="0" err="1" smtClean="0"/>
              <a:t>février</a:t>
            </a:r>
            <a:r>
              <a:rPr lang="en-CA" dirty="0" smtClean="0"/>
              <a:t> et le </a:t>
            </a:r>
            <a:r>
              <a:rPr lang="en-CA" dirty="0" err="1" smtClean="0"/>
              <a:t>jeudi</a:t>
            </a:r>
            <a:r>
              <a:rPr lang="en-CA" dirty="0" smtClean="0"/>
              <a:t>, 25 </a:t>
            </a:r>
            <a:r>
              <a:rPr lang="en-CA" dirty="0" err="1" smtClean="0"/>
              <a:t>février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>
                <a:solidFill>
                  <a:srgbClr val="002060"/>
                </a:solidFill>
              </a:rPr>
              <a:t>AVEC?</a:t>
            </a:r>
          </a:p>
          <a:p>
            <a:r>
              <a:rPr lang="en-CA" dirty="0" smtClean="0"/>
              <a:t>M. </a:t>
            </a:r>
            <a:r>
              <a:rPr lang="en-CA" dirty="0" err="1" smtClean="0"/>
              <a:t>Honderich</a:t>
            </a:r>
            <a:r>
              <a:rPr lang="en-CA" dirty="0" smtClean="0"/>
              <a:t>, et on aura la </a:t>
            </a:r>
            <a:r>
              <a:rPr lang="en-CA" dirty="0" err="1" smtClean="0"/>
              <a:t>visite</a:t>
            </a:r>
            <a:r>
              <a:rPr lang="en-CA" dirty="0" smtClean="0"/>
              <a:t> des </a:t>
            </a:r>
            <a:r>
              <a:rPr lang="en-CA" dirty="0" err="1" smtClean="0"/>
              <a:t>étudiants</a:t>
            </a:r>
            <a:r>
              <a:rPr lang="en-CA" dirty="0" smtClean="0"/>
              <a:t> </a:t>
            </a:r>
            <a:r>
              <a:rPr lang="en-CA" dirty="0" err="1" smtClean="0"/>
              <a:t>élémentaires</a:t>
            </a:r>
            <a:endParaRPr lang="en-CA" dirty="0" smtClean="0"/>
          </a:p>
          <a:p>
            <a:endParaRPr lang="en-CA" dirty="0">
              <a:solidFill>
                <a:srgbClr val="002060"/>
              </a:solidFill>
            </a:endParaRPr>
          </a:p>
          <a:p>
            <a:r>
              <a:rPr lang="en-CA" dirty="0" smtClean="0">
                <a:solidFill>
                  <a:srgbClr val="002060"/>
                </a:solidFill>
              </a:rPr>
              <a:t>COMMENT?</a:t>
            </a:r>
          </a:p>
          <a:p>
            <a:r>
              <a:rPr lang="fr-CA" dirty="0" smtClean="0"/>
              <a:t>On construira des </a:t>
            </a:r>
            <a:r>
              <a:rPr lang="fr-CA" dirty="0" err="1" smtClean="0"/>
              <a:t>quizees</a:t>
            </a:r>
            <a:r>
              <a:rPr lang="fr-CA" dirty="0" smtClean="0"/>
              <a:t> et utilisera une tente chaude</a:t>
            </a:r>
          </a:p>
          <a:p>
            <a:endParaRPr lang="en-CA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88050"/>
          </a:xfrm>
        </p:spPr>
        <p:txBody>
          <a:bodyPr/>
          <a:lstStyle/>
          <a:p>
            <a:r>
              <a:rPr lang="en-CA" dirty="0" err="1" smtClean="0"/>
              <a:t>L’info</a:t>
            </a:r>
            <a:r>
              <a:rPr lang="en-CA" dirty="0" smtClean="0"/>
              <a:t> </a:t>
            </a:r>
            <a:r>
              <a:rPr lang="en-CA" dirty="0" err="1" smtClean="0"/>
              <a:t>générale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03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vêtements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Les matériaux que nous aimons:</a:t>
            </a:r>
          </a:p>
          <a:p>
            <a:endParaRPr lang="fr-CA" dirty="0" smtClean="0"/>
          </a:p>
          <a:p>
            <a:pPr marL="342900" indent="-342900">
              <a:buFontTx/>
              <a:buChar char="-"/>
            </a:pPr>
            <a:r>
              <a:rPr lang="fr-CA" dirty="0" smtClean="0"/>
              <a:t>La laine</a:t>
            </a:r>
          </a:p>
          <a:p>
            <a:pPr marL="342900" indent="-342900">
              <a:buFontTx/>
              <a:buChar char="-"/>
            </a:pPr>
            <a:r>
              <a:rPr lang="fr-CA" dirty="0" smtClean="0"/>
              <a:t>Le nylon</a:t>
            </a:r>
          </a:p>
          <a:p>
            <a:pPr marL="342900" indent="-342900">
              <a:buFontTx/>
              <a:buChar char="-"/>
            </a:pPr>
            <a:r>
              <a:rPr lang="fr-CA" dirty="0" smtClean="0"/>
              <a:t>Le polypropylène</a:t>
            </a:r>
          </a:p>
          <a:p>
            <a:pPr marL="342900" indent="-342900">
              <a:buFontTx/>
              <a:buChar char="-"/>
            </a:pPr>
            <a:r>
              <a:rPr lang="fr-CA" dirty="0" smtClean="0"/>
              <a:t>Le polaire</a:t>
            </a:r>
          </a:p>
          <a:p>
            <a:pPr marL="342900" indent="-342900">
              <a:buFontTx/>
              <a:buChar char="-"/>
            </a:pPr>
            <a:r>
              <a:rPr lang="fr-CA" dirty="0" smtClean="0"/>
              <a:t>Les coquilles imperméables</a:t>
            </a:r>
          </a:p>
          <a:p>
            <a:pPr marL="342900" indent="-342900">
              <a:buFontTx/>
              <a:buChar char="-"/>
            </a:pPr>
            <a:endParaRPr lang="fr-CA" dirty="0" smtClean="0"/>
          </a:p>
          <a:p>
            <a:r>
              <a:rPr lang="fr-CA" dirty="0" smtClean="0"/>
              <a:t>*  La clé c’est les couches! </a:t>
            </a:r>
            <a:r>
              <a:rPr lang="fr-CA" dirty="0" smtClean="0"/>
              <a:t> (voyez le site web de MEC)</a:t>
            </a:r>
            <a:endParaRPr lang="fr-CA" dirty="0" smtClean="0"/>
          </a:p>
          <a:p>
            <a:r>
              <a:rPr lang="fr-CA" dirty="0" smtClean="0"/>
              <a:t>*  Attention </a:t>
            </a:r>
            <a:r>
              <a:rPr lang="fr-CA" dirty="0" smtClean="0"/>
              <a:t>autour du feu</a:t>
            </a:r>
            <a:r>
              <a:rPr lang="fr-CA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0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quinzees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352928" cy="437356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CA" dirty="0" smtClean="0"/>
              <a:t>Des </a:t>
            </a:r>
            <a:r>
              <a:rPr lang="en-CA" dirty="0" err="1" smtClean="0"/>
              <a:t>groupes</a:t>
            </a:r>
            <a:r>
              <a:rPr lang="en-CA" dirty="0" smtClean="0"/>
              <a:t> de 2 </a:t>
            </a:r>
            <a:r>
              <a:rPr lang="en-CA" dirty="0" err="1" smtClean="0"/>
              <a:t>ou</a:t>
            </a:r>
            <a:r>
              <a:rPr lang="en-CA" dirty="0" smtClean="0"/>
              <a:t> 3 </a:t>
            </a:r>
            <a:r>
              <a:rPr lang="en-CA" dirty="0" err="1" smtClean="0"/>
              <a:t>personnes</a:t>
            </a:r>
            <a:r>
              <a:rPr lang="en-CA" dirty="0" smtClean="0"/>
              <a:t>, 4 </a:t>
            </a:r>
            <a:r>
              <a:rPr lang="en-CA" dirty="0" err="1" smtClean="0"/>
              <a:t>est</a:t>
            </a:r>
            <a:r>
              <a:rPr lang="en-CA" dirty="0" smtClean="0"/>
              <a:t> possible </a:t>
            </a:r>
            <a:r>
              <a:rPr lang="en-CA" dirty="0" err="1" smtClean="0"/>
              <a:t>mais</a:t>
            </a:r>
            <a:r>
              <a:rPr lang="en-CA" dirty="0" smtClean="0"/>
              <a:t> </a:t>
            </a:r>
            <a:r>
              <a:rPr lang="en-CA" u="sng" dirty="0" smtClean="0"/>
              <a:t>TRÈS</a:t>
            </a:r>
            <a:r>
              <a:rPr lang="en-CA" dirty="0" smtClean="0"/>
              <a:t> </a:t>
            </a:r>
            <a:r>
              <a:rPr lang="en-CA" dirty="0" err="1" smtClean="0"/>
              <a:t>difficile</a:t>
            </a:r>
            <a:r>
              <a:rPr lang="en-CA" dirty="0" smtClean="0"/>
              <a:t> car on </a:t>
            </a:r>
            <a:r>
              <a:rPr lang="en-CA" dirty="0" err="1" smtClean="0"/>
              <a:t>n’a</a:t>
            </a:r>
            <a:r>
              <a:rPr lang="en-CA" dirty="0" smtClean="0"/>
              <a:t> pas beaucoup de </a:t>
            </a:r>
            <a:r>
              <a:rPr lang="en-CA" dirty="0" err="1" smtClean="0"/>
              <a:t>neige</a:t>
            </a:r>
            <a:r>
              <a:rPr lang="en-CA" dirty="0" smtClean="0"/>
              <a:t> </a:t>
            </a:r>
            <a:r>
              <a:rPr lang="en-CA" dirty="0" err="1" smtClean="0"/>
              <a:t>cet</a:t>
            </a:r>
            <a:r>
              <a:rPr lang="en-CA" dirty="0" smtClean="0"/>
              <a:t> hiver</a:t>
            </a:r>
          </a:p>
          <a:p>
            <a:pPr marL="342900" indent="-342900">
              <a:buFontTx/>
              <a:buChar char="-"/>
            </a:pPr>
            <a:r>
              <a:rPr lang="en-CA" dirty="0" smtClean="0"/>
              <a:t>Les </a:t>
            </a:r>
            <a:r>
              <a:rPr lang="en-CA" dirty="0" err="1" smtClean="0"/>
              <a:t>garçons</a:t>
            </a:r>
            <a:r>
              <a:rPr lang="en-CA" dirty="0" smtClean="0"/>
              <a:t> et les </a:t>
            </a:r>
            <a:r>
              <a:rPr lang="en-CA" dirty="0" err="1" smtClean="0"/>
              <a:t>filles</a:t>
            </a:r>
            <a:r>
              <a:rPr lang="en-CA" dirty="0" smtClean="0"/>
              <a:t> </a:t>
            </a:r>
            <a:r>
              <a:rPr lang="en-CA" dirty="0" err="1" smtClean="0"/>
              <a:t>seront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des </a:t>
            </a:r>
            <a:r>
              <a:rPr lang="en-CA" dirty="0" err="1" smtClean="0"/>
              <a:t>quinzees</a:t>
            </a:r>
            <a:r>
              <a:rPr lang="en-CA" dirty="0" smtClean="0"/>
              <a:t> </a:t>
            </a:r>
            <a:r>
              <a:rPr lang="en-CA" dirty="0" err="1" smtClean="0"/>
              <a:t>différents</a:t>
            </a:r>
            <a:endParaRPr lang="en-CA" dirty="0" smtClean="0"/>
          </a:p>
          <a:p>
            <a:pPr marL="342900" indent="-342900">
              <a:buFontTx/>
              <a:buChar char="-"/>
            </a:pPr>
            <a:r>
              <a:rPr lang="en-CA" dirty="0" smtClean="0"/>
              <a:t>Il </a:t>
            </a:r>
            <a:r>
              <a:rPr lang="en-CA" dirty="0" err="1" smtClean="0"/>
              <a:t>prendra</a:t>
            </a:r>
            <a:r>
              <a:rPr lang="en-CA" dirty="0" smtClean="0"/>
              <a:t> BEAUCOUP </a:t>
            </a:r>
            <a:r>
              <a:rPr lang="en-CA" dirty="0" err="1" smtClean="0"/>
              <a:t>d’effort</a:t>
            </a:r>
            <a:r>
              <a:rPr lang="en-CA" dirty="0" smtClean="0"/>
              <a:t> à les </a:t>
            </a:r>
            <a:r>
              <a:rPr lang="en-CA" dirty="0" err="1" smtClean="0"/>
              <a:t>construire</a:t>
            </a:r>
            <a:r>
              <a:rPr lang="en-CA" dirty="0" smtClean="0"/>
              <a:t>! </a:t>
            </a:r>
          </a:p>
          <a:p>
            <a:pPr marL="342900" indent="-342900">
              <a:buFontTx/>
              <a:buChar char="-"/>
            </a:pPr>
            <a:r>
              <a:rPr lang="en-CA" dirty="0" err="1" smtClean="0"/>
              <a:t>Chaque</a:t>
            </a:r>
            <a:r>
              <a:rPr lang="en-CA" dirty="0" smtClean="0"/>
              <a:t> </a:t>
            </a:r>
            <a:r>
              <a:rPr lang="en-CA" dirty="0" err="1" smtClean="0"/>
              <a:t>personne</a:t>
            </a:r>
            <a:r>
              <a:rPr lang="en-CA" dirty="0" smtClean="0"/>
              <a:t> aura </a:t>
            </a:r>
            <a:r>
              <a:rPr lang="en-CA" dirty="0" err="1" smtClean="0"/>
              <a:t>besoin</a:t>
            </a:r>
            <a:r>
              <a:rPr lang="en-CA" dirty="0" smtClean="0"/>
              <a:t> </a:t>
            </a:r>
            <a:r>
              <a:rPr lang="en-CA" dirty="0" err="1" smtClean="0"/>
              <a:t>d’une</a:t>
            </a:r>
            <a:r>
              <a:rPr lang="en-CA" dirty="0" smtClean="0"/>
              <a:t> </a:t>
            </a:r>
            <a:r>
              <a:rPr lang="en-CA" dirty="0" err="1" smtClean="0"/>
              <a:t>pèle</a:t>
            </a:r>
            <a:r>
              <a:rPr lang="en-CA" dirty="0" smtClean="0"/>
              <a:t>, en </a:t>
            </a:r>
            <a:r>
              <a:rPr lang="en-CA" dirty="0" err="1" smtClean="0"/>
              <a:t>aluminium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idéale</a:t>
            </a:r>
            <a:endParaRPr lang="en-CA" dirty="0" smtClean="0"/>
          </a:p>
          <a:p>
            <a:pPr marL="342900" indent="-342900">
              <a:buFontTx/>
              <a:buChar char="-"/>
            </a:pPr>
            <a:endParaRPr lang="en-CA" dirty="0" smtClean="0"/>
          </a:p>
          <a:p>
            <a:pPr marL="342900" indent="-342900">
              <a:buFont typeface="Arial" charset="0"/>
              <a:buChar char="•"/>
            </a:pPr>
            <a:r>
              <a:rPr lang="en-CA" dirty="0" smtClean="0"/>
              <a:t>HHS a 15 sacs de </a:t>
            </a:r>
            <a:r>
              <a:rPr lang="en-CA" dirty="0" err="1" smtClean="0"/>
              <a:t>couchage</a:t>
            </a:r>
            <a:r>
              <a:rPr lang="en-CA" dirty="0" smtClean="0"/>
              <a:t> </a:t>
            </a:r>
            <a:r>
              <a:rPr lang="en-CA" dirty="0" err="1" smtClean="0"/>
              <a:t>d’hiver</a:t>
            </a:r>
            <a:endParaRPr lang="en-CA" dirty="0" smtClean="0"/>
          </a:p>
          <a:p>
            <a:pPr marL="342900" indent="-342900">
              <a:buFont typeface="Arial" charset="0"/>
              <a:buChar char="•"/>
            </a:pPr>
            <a:r>
              <a:rPr lang="en-CA" dirty="0" smtClean="0"/>
              <a:t>On a </a:t>
            </a:r>
            <a:r>
              <a:rPr lang="en-CA" dirty="0" err="1" smtClean="0"/>
              <a:t>besoin</a:t>
            </a:r>
            <a:r>
              <a:rPr lang="en-CA" dirty="0" smtClean="0"/>
              <a:t> de ~ 5 </a:t>
            </a:r>
            <a:r>
              <a:rPr lang="en-CA" dirty="0" err="1" smtClean="0"/>
              <a:t>personnes</a:t>
            </a:r>
            <a:r>
              <a:rPr lang="en-CA" dirty="0" smtClean="0"/>
              <a:t> pour aider avec la </a:t>
            </a:r>
            <a:r>
              <a:rPr lang="en-CA" dirty="0" err="1" smtClean="0"/>
              <a:t>tente</a:t>
            </a:r>
            <a:r>
              <a:rPr lang="en-CA" dirty="0" smtClean="0"/>
              <a:t> </a:t>
            </a:r>
            <a:r>
              <a:rPr lang="en-CA" dirty="0" err="1" smtClean="0"/>
              <a:t>chaud</a:t>
            </a:r>
            <a:endParaRPr lang="en-CA" dirty="0"/>
          </a:p>
        </p:txBody>
      </p:sp>
      <p:pic>
        <p:nvPicPr>
          <p:cNvPr id="1026" name="Picture 2" descr="https://upload.wikimedia.org/wikipedia/commons/thumb/e/e8/Quinzy.jpg/220px-Quin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20955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www.survivalworld.com/images/shelter-images/quinz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6" y="548680"/>
            <a:ext cx="8162925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ressrelease.bangordailynews.com/wp-content/uploads/Winter-cam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36" y="1052736"/>
            <a:ext cx="7243664" cy="543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28010"/>
          </a:xfrm>
        </p:spPr>
        <p:txBody>
          <a:bodyPr/>
          <a:lstStyle/>
          <a:p>
            <a:r>
              <a:rPr lang="en-CA" dirty="0" smtClean="0"/>
              <a:t>La </a:t>
            </a:r>
            <a:r>
              <a:rPr lang="en-CA" dirty="0" err="1" smtClean="0"/>
              <a:t>tente</a:t>
            </a:r>
            <a:r>
              <a:rPr lang="en-CA" dirty="0" smtClean="0"/>
              <a:t> </a:t>
            </a:r>
            <a:r>
              <a:rPr lang="en-CA" dirty="0" err="1" smtClean="0"/>
              <a:t>chaud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0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67128" cy="1764114"/>
          </a:xfrm>
        </p:spPr>
        <p:txBody>
          <a:bodyPr>
            <a:normAutofit/>
          </a:bodyPr>
          <a:lstStyle/>
          <a:p>
            <a:r>
              <a:rPr lang="en-CA" dirty="0" smtClean="0"/>
              <a:t>La </a:t>
            </a:r>
            <a:r>
              <a:rPr lang="en-CA" dirty="0" err="1" smtClean="0"/>
              <a:t>Nourriture</a:t>
            </a:r>
            <a:r>
              <a:rPr lang="en-CA" dirty="0" smtClean="0"/>
              <a:t>: </a:t>
            </a:r>
            <a:br>
              <a:rPr lang="en-CA" dirty="0" smtClean="0"/>
            </a:br>
            <a:r>
              <a:rPr lang="en-CA" dirty="0" err="1" smtClean="0"/>
              <a:t>Est-ce</a:t>
            </a:r>
            <a:r>
              <a:rPr lang="en-CA" dirty="0" smtClean="0"/>
              <a:t> </a:t>
            </a:r>
            <a:r>
              <a:rPr lang="en-CA" dirty="0" err="1" smtClean="0"/>
              <a:t>qu’il</a:t>
            </a:r>
            <a:r>
              <a:rPr lang="en-CA" dirty="0" smtClean="0"/>
              <a:t> y a des allergies?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https://cookingwithoutx.files.wordpress.com/2015/02/allergy-aler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90006"/>
            <a:ext cx="3937620" cy="3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 </a:t>
            </a:r>
            <a:r>
              <a:rPr lang="en-CA" dirty="0" err="1" smtClean="0"/>
              <a:t>nourriture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Nous </a:t>
            </a:r>
            <a:r>
              <a:rPr lang="en-CA" dirty="0" err="1" smtClean="0"/>
              <a:t>voulons</a:t>
            </a:r>
            <a:r>
              <a:rPr lang="en-CA" dirty="0" smtClean="0"/>
              <a:t> des </a:t>
            </a:r>
            <a:r>
              <a:rPr lang="en-CA" dirty="0" err="1" smtClean="0"/>
              <a:t>nourritures</a:t>
            </a:r>
            <a:r>
              <a:rPr lang="en-CA" dirty="0" smtClean="0"/>
              <a:t> qui </a:t>
            </a:r>
            <a:r>
              <a:rPr lang="en-CA" dirty="0" err="1" smtClean="0"/>
              <a:t>sont</a:t>
            </a:r>
            <a:r>
              <a:rPr lang="en-CA" dirty="0" smtClean="0"/>
              <a:t>:</a:t>
            </a:r>
          </a:p>
          <a:p>
            <a:endParaRPr lang="en-CA" dirty="0"/>
          </a:p>
          <a:p>
            <a:pPr marL="342900" indent="-342900">
              <a:buFontTx/>
              <a:buChar char="-"/>
            </a:pPr>
            <a:r>
              <a:rPr lang="en-CA" dirty="0" smtClean="0"/>
              <a:t>Haut en calories </a:t>
            </a:r>
          </a:p>
          <a:p>
            <a:pPr marL="342900" indent="-342900">
              <a:buFontTx/>
              <a:buChar char="-"/>
            </a:pPr>
            <a:r>
              <a:rPr lang="en-CA" dirty="0" err="1" smtClean="0"/>
              <a:t>N’ont</a:t>
            </a:r>
            <a:r>
              <a:rPr lang="en-CA" dirty="0" smtClean="0"/>
              <a:t> pas trop de </a:t>
            </a:r>
            <a:r>
              <a:rPr lang="en-CA" dirty="0" err="1" smtClean="0"/>
              <a:t>contenu</a:t>
            </a:r>
            <a:r>
              <a:rPr lang="en-CA" dirty="0" smtClean="0"/>
              <a:t> </a:t>
            </a:r>
            <a:r>
              <a:rPr lang="en-CA" dirty="0" err="1" smtClean="0"/>
              <a:t>d’eau</a:t>
            </a:r>
            <a:r>
              <a:rPr lang="en-CA" dirty="0" smtClean="0"/>
              <a:t> </a:t>
            </a:r>
            <a:r>
              <a:rPr lang="en-CA" dirty="0" smtClean="0"/>
              <a:t>– conserver </a:t>
            </a:r>
            <a:r>
              <a:rPr lang="en-CA" dirty="0" err="1" smtClean="0"/>
              <a:t>l’énergie</a:t>
            </a:r>
            <a:r>
              <a:rPr lang="en-CA" dirty="0" smtClean="0"/>
              <a:t> avec les </a:t>
            </a:r>
            <a:r>
              <a:rPr lang="en-CA" dirty="0" err="1" smtClean="0"/>
              <a:t>réchauds</a:t>
            </a:r>
            <a:r>
              <a:rPr lang="en-CA" dirty="0" smtClean="0"/>
              <a:t> (</a:t>
            </a:r>
            <a:r>
              <a:rPr lang="en-CA" dirty="0" err="1" smtClean="0"/>
              <a:t>eg</a:t>
            </a:r>
            <a:r>
              <a:rPr lang="en-CA" dirty="0" smtClean="0"/>
              <a:t>. Salami)</a:t>
            </a:r>
          </a:p>
          <a:p>
            <a:pPr marL="342900" indent="-342900">
              <a:buFontTx/>
              <a:buChar char="-"/>
            </a:pPr>
            <a:r>
              <a:rPr lang="en-CA" dirty="0" smtClean="0"/>
              <a:t>Les </a:t>
            </a:r>
            <a:r>
              <a:rPr lang="en-CA" dirty="0" err="1" smtClean="0"/>
              <a:t>glucides</a:t>
            </a:r>
            <a:r>
              <a:rPr lang="en-CA" dirty="0" smtClean="0"/>
              <a:t> (</a:t>
            </a:r>
            <a:r>
              <a:rPr lang="en-CA" dirty="0" err="1" smtClean="0"/>
              <a:t>eg</a:t>
            </a:r>
            <a:r>
              <a:rPr lang="en-CA" dirty="0" smtClean="0"/>
              <a:t>. Le </a:t>
            </a:r>
            <a:r>
              <a:rPr lang="en-CA" dirty="0" err="1" smtClean="0"/>
              <a:t>riz</a:t>
            </a:r>
            <a:r>
              <a:rPr lang="en-CA" dirty="0" smtClean="0"/>
              <a:t>, les </a:t>
            </a:r>
            <a:r>
              <a:rPr lang="en-CA" dirty="0" err="1" smtClean="0"/>
              <a:t>pâtes</a:t>
            </a:r>
            <a:r>
              <a:rPr lang="en-CA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en-CA" dirty="0" smtClean="0"/>
              <a:t>La </a:t>
            </a:r>
            <a:r>
              <a:rPr lang="en-CA" dirty="0" err="1" smtClean="0"/>
              <a:t>protéine</a:t>
            </a:r>
            <a:r>
              <a:rPr lang="en-CA" dirty="0" smtClean="0"/>
              <a:t> et le </a:t>
            </a:r>
            <a:r>
              <a:rPr lang="en-CA" dirty="0" err="1" smtClean="0"/>
              <a:t>gras</a:t>
            </a:r>
            <a:r>
              <a:rPr lang="en-CA" dirty="0" smtClean="0"/>
              <a:t> (</a:t>
            </a:r>
            <a:r>
              <a:rPr lang="en-CA" dirty="0" err="1" smtClean="0"/>
              <a:t>eg</a:t>
            </a:r>
            <a:r>
              <a:rPr lang="en-CA" dirty="0" smtClean="0"/>
              <a:t>. La </a:t>
            </a:r>
            <a:r>
              <a:rPr lang="en-CA" dirty="0" err="1" smtClean="0"/>
              <a:t>viande</a:t>
            </a:r>
            <a:r>
              <a:rPr lang="en-CA" dirty="0" smtClean="0"/>
              <a:t>, les haricots, les </a:t>
            </a:r>
            <a:r>
              <a:rPr lang="en-CA" dirty="0" err="1" smtClean="0"/>
              <a:t>noix</a:t>
            </a:r>
            <a:r>
              <a:rPr lang="en-CA" dirty="0" smtClean="0"/>
              <a:t>, le </a:t>
            </a:r>
            <a:r>
              <a:rPr lang="en-CA" dirty="0" err="1" smtClean="0"/>
              <a:t>fromage</a:t>
            </a:r>
            <a:r>
              <a:rPr lang="en-CA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en-CA" dirty="0" smtClean="0"/>
              <a:t>Les </a:t>
            </a:r>
            <a:r>
              <a:rPr lang="en-CA" dirty="0" err="1" smtClean="0"/>
              <a:t>légumes</a:t>
            </a:r>
            <a:r>
              <a:rPr lang="en-CA" dirty="0" smtClean="0"/>
              <a:t> et les </a:t>
            </a:r>
            <a:r>
              <a:rPr lang="en-CA" dirty="0" err="1" smtClean="0"/>
              <a:t>épices</a:t>
            </a:r>
            <a:endParaRPr lang="en-CA" dirty="0" smtClean="0"/>
          </a:p>
          <a:p>
            <a:pPr marL="342900" indent="-342900">
              <a:buFontTx/>
              <a:buChar char="-"/>
            </a:pPr>
            <a:r>
              <a:rPr lang="en-CA" dirty="0" smtClean="0"/>
              <a:t>Les </a:t>
            </a:r>
            <a:r>
              <a:rPr lang="en-CA" dirty="0" err="1" smtClean="0"/>
              <a:t>soupes</a:t>
            </a:r>
            <a:r>
              <a:rPr lang="en-CA" dirty="0" smtClean="0"/>
              <a:t> pour nous </a:t>
            </a:r>
            <a:r>
              <a:rPr lang="en-CA" dirty="0" err="1" smtClean="0"/>
              <a:t>réchauffer</a:t>
            </a:r>
            <a:endParaRPr lang="en-CA" dirty="0" smtClean="0"/>
          </a:p>
          <a:p>
            <a:pPr marL="342900" indent="-342900">
              <a:buFontTx/>
              <a:buChar char="-"/>
            </a:pPr>
            <a:r>
              <a:rPr lang="en-CA" dirty="0" smtClean="0"/>
              <a:t>Des pots de la bonne </a:t>
            </a:r>
            <a:r>
              <a:rPr lang="en-CA" dirty="0" err="1" smtClean="0"/>
              <a:t>taille</a:t>
            </a:r>
            <a:endParaRPr lang="en-CA" dirty="0" smtClean="0"/>
          </a:p>
          <a:p>
            <a:pPr marL="342900" indent="-342900">
              <a:buFontTx/>
              <a:buChar char="-"/>
            </a:pPr>
            <a:endParaRPr lang="en-CA" dirty="0" smtClean="0"/>
          </a:p>
          <a:p>
            <a:pPr marL="342900" indent="-342900">
              <a:buFontTx/>
              <a:buChar char="-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46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3994"/>
          </a:xfrm>
        </p:spPr>
        <p:txBody>
          <a:bodyPr/>
          <a:lstStyle/>
          <a:p>
            <a:r>
              <a:rPr lang="en-CA" dirty="0" smtClean="0"/>
              <a:t>Les collations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96" y="1196752"/>
            <a:ext cx="8062413" cy="437356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CA" dirty="0" smtClean="0"/>
              <a:t>GORP - les </a:t>
            </a:r>
            <a:r>
              <a:rPr lang="en-CA" dirty="0" err="1" smtClean="0"/>
              <a:t>noix</a:t>
            </a:r>
            <a:r>
              <a:rPr lang="en-CA" dirty="0" smtClean="0"/>
              <a:t>, le </a:t>
            </a:r>
            <a:r>
              <a:rPr lang="en-CA" dirty="0" err="1" smtClean="0"/>
              <a:t>chocolat</a:t>
            </a:r>
            <a:r>
              <a:rPr lang="en-CA" dirty="0" smtClean="0"/>
              <a:t>, les fruits </a:t>
            </a:r>
            <a:r>
              <a:rPr lang="en-CA" dirty="0" err="1" smtClean="0"/>
              <a:t>secs</a:t>
            </a:r>
            <a:r>
              <a:rPr lang="en-CA" dirty="0"/>
              <a:t> </a:t>
            </a:r>
            <a:r>
              <a:rPr lang="en-CA" dirty="0" smtClean="0"/>
              <a:t>(les raisins et les </a:t>
            </a:r>
            <a:r>
              <a:rPr lang="en-CA" dirty="0" err="1" smtClean="0"/>
              <a:t>noix</a:t>
            </a:r>
            <a:r>
              <a:rPr lang="en-CA" dirty="0" smtClean="0"/>
              <a:t> </a:t>
            </a:r>
            <a:r>
              <a:rPr lang="en-CA" dirty="0" err="1" smtClean="0"/>
              <a:t>d’arachides</a:t>
            </a:r>
            <a:r>
              <a:rPr lang="en-CA" dirty="0" smtClean="0"/>
              <a:t> </a:t>
            </a:r>
            <a:r>
              <a:rPr lang="en-CA" dirty="0" err="1" smtClean="0"/>
              <a:t>vont</a:t>
            </a:r>
            <a:r>
              <a:rPr lang="en-CA" dirty="0" smtClean="0"/>
              <a:t> </a:t>
            </a:r>
            <a:r>
              <a:rPr lang="en-CA" dirty="0" err="1" smtClean="0"/>
              <a:t>donner</a:t>
            </a:r>
            <a:r>
              <a:rPr lang="en-CA" dirty="0" smtClean="0"/>
              <a:t> </a:t>
            </a:r>
            <a:r>
              <a:rPr lang="en-CA" dirty="0" err="1" smtClean="0"/>
              <a:t>l’énergie</a:t>
            </a:r>
            <a:r>
              <a:rPr lang="en-CA" dirty="0" smtClean="0"/>
              <a:t> à plus long </a:t>
            </a:r>
            <a:r>
              <a:rPr lang="en-CA" dirty="0" err="1" smtClean="0"/>
              <a:t>terme</a:t>
            </a:r>
            <a:r>
              <a:rPr lang="en-CA" dirty="0" smtClean="0"/>
              <a:t>, </a:t>
            </a:r>
            <a:r>
              <a:rPr lang="en-CA" dirty="0" err="1" smtClean="0"/>
              <a:t>chocolat</a:t>
            </a:r>
            <a:r>
              <a:rPr lang="en-CA" dirty="0" smtClean="0"/>
              <a:t> pour de </a:t>
            </a:r>
            <a:r>
              <a:rPr lang="en-CA" dirty="0" err="1" smtClean="0"/>
              <a:t>l’énergie</a:t>
            </a:r>
            <a:r>
              <a:rPr lang="en-CA" dirty="0" smtClean="0"/>
              <a:t> </a:t>
            </a:r>
            <a:r>
              <a:rPr lang="en-CA" dirty="0" err="1" smtClean="0"/>
              <a:t>immédiat</a:t>
            </a:r>
            <a:r>
              <a:rPr lang="en-CA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en-CA" dirty="0" smtClean="0"/>
              <a:t>Le </a:t>
            </a:r>
            <a:r>
              <a:rPr lang="en-CA" dirty="0" err="1" smtClean="0"/>
              <a:t>fromage</a:t>
            </a:r>
            <a:endParaRPr lang="en-CA" dirty="0" smtClean="0"/>
          </a:p>
          <a:p>
            <a:pPr marL="342900" indent="-342900">
              <a:buFontTx/>
              <a:buChar char="-"/>
            </a:pPr>
            <a:r>
              <a:rPr lang="en-CA" dirty="0" smtClean="0"/>
              <a:t>Les </a:t>
            </a:r>
            <a:r>
              <a:rPr lang="en-CA" dirty="0" err="1" smtClean="0"/>
              <a:t>boissons</a:t>
            </a:r>
            <a:r>
              <a:rPr lang="en-CA" dirty="0" smtClean="0"/>
              <a:t> </a:t>
            </a:r>
            <a:r>
              <a:rPr lang="en-CA" dirty="0" err="1" smtClean="0"/>
              <a:t>chauds</a:t>
            </a:r>
            <a:r>
              <a:rPr lang="en-CA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CA" dirty="0" smtClean="0"/>
              <a:t>La </a:t>
            </a:r>
            <a:r>
              <a:rPr lang="en-CA" dirty="0" err="1" smtClean="0"/>
              <a:t>viande</a:t>
            </a:r>
            <a:r>
              <a:rPr lang="en-CA" dirty="0" smtClean="0"/>
              <a:t> </a:t>
            </a:r>
            <a:r>
              <a:rPr lang="en-CA" dirty="0" err="1" smtClean="0"/>
              <a:t>sèche</a:t>
            </a:r>
            <a:endParaRPr lang="en-CA" dirty="0" smtClean="0"/>
          </a:p>
          <a:p>
            <a:pPr marL="342900" indent="-342900">
              <a:buFontTx/>
              <a:buChar char="-"/>
            </a:pPr>
            <a:r>
              <a:rPr lang="en-CA" dirty="0" err="1" smtClean="0"/>
              <a:t>Craquelins</a:t>
            </a:r>
            <a:r>
              <a:rPr lang="en-CA" dirty="0" smtClean="0"/>
              <a:t> </a:t>
            </a:r>
            <a:r>
              <a:rPr lang="en-CA" dirty="0" err="1"/>
              <a:t>ritz</a:t>
            </a:r>
            <a:r>
              <a:rPr lang="en-CA" dirty="0"/>
              <a:t>, graham, </a:t>
            </a:r>
            <a:r>
              <a:rPr lang="en-CA" dirty="0" smtClean="0"/>
              <a:t>biscuits</a:t>
            </a:r>
          </a:p>
          <a:p>
            <a:endParaRPr lang="en-CA" dirty="0"/>
          </a:p>
        </p:txBody>
      </p:sp>
      <p:sp>
        <p:nvSpPr>
          <p:cNvPr id="4" name="AutoShape 2" descr="data:image/jpeg;base64,/9j/4AAQSkZJRgABAQAAAQABAAD/2wCEAAkGBxMTEhUUExQWFhUXGBwYGBgYFxgdGhoXHRgXGBoaHBsYHCggHB0nHRwcITEhJSkrLi4uFx8zODMsNygtLiwBCgoKDg0OGxAQGywkICQsLCwsLCwsLCwsLCwsLCwsLCwsLCwsLCwsLCwsLCwsLCwsLCwsLCwsLCwsLCwsLCwsLP/AABEIANkA6AMBIgACEQEDEQH/xAAcAAABBQEBAQAAAAAAAAAAAAAFAAMEBgcBAgj/xAA8EAABAgQEBAQEBQIFBQEAAAABAhEAAwQhBRIxQQYiUWETcYGRBzKhsUJSwdHwFOEjM3KCkhUWQ2LxF//EABoBAAIDAQEAAAAAAAAAAAAAAAADAQIEBQb/xAAoEQACAgEEAQQDAAMBAAAAAAAAAQIRAwQSITFBBRMiURQyYXGBoRX/2gAMAwEAAhEDEQA/ANxhQoUAChQoUAChQoUAChQoUAChQoUAChQoUAChQ1U1CZaSpagkDcw1Q4hKnB5a0rHYwASVKa5itYxxxSSCxXnPRF/rFE+JvGEwzV08pWWXLsttVK6P0jPV1DpBu41hbk/AyMF5Nvk/EmjPzZ0+j/aDmF8TUs9vDmpJP4SWPsY+di7ONOkPyZJDFJObW2vpEbmWeNH01CjK+COJKhCkInEmUSzr1T3c7RpcvEJSrCYg+Sh+8XUrFuLRJhRwGETFip2FHgTAdCPePcQnYChQoUSAoUKFAAoUKFAAoUKFAAoUKPE6aEpKlFgA5gA9woof/wCmyPEKQhWUFs3WDOHcaUk0tnynoq0RaJpljhQzLqkKDhQI6vFexLjamlLyAlanZkh/tA3RFFnjyVjrAY4tnSCkEAwDx3GzKSSNWjPLUU6Q1YmwzxJxPKpUP8yzokfrFHn/ABJnhzlQH0ivScPq69ZKRZ7rNkjtFqpeAJZSkT5pWRskMP3jNqPUcGDjJKn9F44/4UvE+I6ifNBmTCX0A+X2iTwKueivSqW6g/8Ai3tkPWLt/wBo4cggEX2zTC/peH6Ogk02YSU5cxcl3J9TCsXqePNftp/5aLe3fYqzhOinTJi5krMpasxdRF+zGK5jPASQhRpPMy1Xt0Sr94tc2blAUFXd/SJNPVZtGBi0csruy7gjDqgBmYhQN/2ifIqfDYIbMQCVb+Q6QS+IspEurdISPFSFH/UCxIb0iqVmYspCT6EsW6RsT3K0ThlGEvmG59TNAch37wzLqlGwd+0V9WIzEWJII66x2Xi5d7vB8jfHJhZdcL4lqpB5FLbo7j2NosUvjNU6yzzdNB7Rm0jiEpGkPSMczqAygmKyTkqZWUMPZqFJi5cMS8XzCKszEAnWMZw6sAGZSmA16+0aXwRisuclQQ7oAdx1f9oTghOOT+GHPtcS1QoZNUjNlzpzflzB/bWIWN49IpUvNVc6JF1H0jomIJwoqUv4h0ZAKitL30Bt1OUlosWGYlKqEeJJWFp0cdeh6GIsmiXChQokgUKFCgAUD8dw7+okrlZinMNRE8mB9ViDWT7xl1esw6aG7K6Lwg5Pg+fuKcCnUswoUksDZQ0IgdS4gRqCekbXj+H/ANSOdj6RVcL4JQmdnNwNBHL0/rGDPJxhZr9mSVgjh2TWLLJKkoOpcxdKDB5ckPlzK3JgzLkNZKWAGg1jiEyzYgg9XMaZ520QoJEVVSptIAYxJM2ZLSoEIKhmPaC06mmpLpZSfMP7RVeKeIFS0hKDlUXBtcDs8RFSlx/0l0i4V+O09IjIkOUiyEDQdSdAIz/EsVqKleZS5gQQSADkQAOmx8zFfGKTZnKVAsN+n3MMqqFqstRI0GpA9Pp6waT03Bp25/tJ9yfYpybCkxYS4IJUoOFOAlgxPm48rkRZsP4gdKUk/wDq/XT6xUKKRKDqmEaFhcl9nAIt184mo8NEvNmDEjlNm1IILEmz9NY2ZIKSoIyaNApqtyBqImSFsYqeC4gVpTfQNFqoZwUQT6xz2uTR4M4+LKCZ8g3bKr7iAMmYvKkr62NtB2jUuN8Ik1UsJBCJiS6Trl6gjoRAVfDko5QqYuwAsA1ugLtDlrMOKKjJmDLmhGXLKhiuEJSuWV8yVAKfRwRc20vACtp5bky3Z21eNHmcJgNknKIH4Vj7Eae0UrHsKXJmFBSU5lWYPmvZm1h+LU4sr+Ev9BDNGXEQdTYUVlNyc2iRdR8kjWLV/wBBnSEeIJM5CeqpSny9SpmTeLpwHhCKRIWtlTTdRYMgMHSn2uYvWG4gZiiSLK22yxEtQt1Gja6swuulghBCgxSCXIYHzHSJXD3FaqJc5ctIUtSMiS/KC45iPxaRL+JOCIpq0plg+HNR4iEjRJchSQOjh+zxT1USkglJtu4Yj3h6d9FE15CP9VNMzxFElajmKibu7u8TajEFzsy5q1KVYOokuBZvK8AKNClkAG5seo/tBnOsZQmWVJFnKDZQew+/pE9B2PycITYlTqUkqA7B/wBmaLt8JMVKJypCmAmAlOxzJOjeT+0VilQhZfMEqAJLhttPMm0dnBUsyZ8oNl5swN3fdrgv+kSnyEo8UfQEKAuF8QSly5eeYgTClJUHFlEXhRbfH7FbJfR5x/iiRSh5hL9AHipn4rSirllKy9S37weq0S1OCAodDeKZj3A8qYCqQfDVq34TGeOqT7G+yXOj4zpp6OVbK6HWJMhlBwQ0YRNw6dJmZFghRLJI0PrGpKQtFBkzHMoBJPTMQDHL9S9PhrMkJTfCGYvimhviPitMpCvBHiMcpXqgEv0uTbyiiLx2pJKvHUFO1iwfXQfy0P43MXKlmm8MALIJUQcxWnl5dmJ0PeA0qmIYGXf5T3Ls5vykdY06L03Bpo1Bf7fLCWSRZsG43moqpa5ywtATkUR0UfmNrkFvSNLn18ibY/8AJP7iMFmU6U/LmVdswHIOoBa/nBzAeJ/ACJU5wD8ijoUOwv8ArvDs+J18Qg03yajimFLUM1OsE/lO/r1ijY9JnpBTUSVZTZ2dPuHEH6bGwzpV9YnSMfUDcuO8ZVNx8DtrMerMKD5kL9DDNNhc5ZYJJ6XAvG2TK2jWCZsmW+5yh/OGpFJQK5paQkDorp2MN/IpFdv2jO8K4Iq16ZUEhnUTZ7H5dYLVXw7ypSicvnIOSakqKX1ZST9hF6pcRp0fKSPM/eBeK8UyqhYkybpSXUvuNAOsLeocl2Gznoo1AJtMpUmaAlQv5jYpO4g5TV5VZJi1yqOVPSETkCYnZ9R3B1HpFYxHDBRTgnNmlr5pajq2hSeqha/cQjNkextditTOUIOiVLl2vcnrCKiNIcRNB00huYqOTmjSs4LHpJfWGsSpErSDlBUg5kk7GOyVw/MmDKfKJ09xW5PkmLcZWgbQVpUg/mNvWLlgwultgPpGc4KvNUqSNMz/AKxpmFjKhS+zD1jtbrSf2ehjK4WUT4uTQZtOXZQEy+ls0vf+aRS59GpalJCgSzu7Jyt1LD13g58U5gXUS05gcsshnuCou7eggCZgSClQulIL2LWsn946WD9EZ5/sCaGUUnKCBMJax77wUp64oJCyQxBCdmuC+8VrxlKWVNqXtBhKPFSoKSM4RyFy79P7Re0W5oIpqkDmIUVOG2B7eW2j3gnS1BLhQykgtqD/AKWGkAUykyZSVqGVVvmIc8pJNrj8LBjrEYYkAAJQOlyrr2iSYxcnSC02oAVYltQ+scgdTgnW8KKNnWx4koqzahUh3hKnPFel4smZzJsdxuIkGsZo5STMbROnUonKSkta79ImYilAlKQoEpIZ9/MRKw6jCU5yedQ9hEE1qfEIX77CL20uyiVszutkKSpQmqukOnOSMyXsxJ1sLNZ4hTKUhZQ6VAnVKnBfTQC0WriKlK5maWpBXuFJSRa9swLbfSKfiPiJWkzpQIBclKQNdS6RfrG7HljJdipQdkbF05FZEsAoA5UksPVVxELiBLykKKs5LjyCWFu0TUkz8qUpdrMh3N9S/nrYWEEP+yZqyVKmJQ92PMR2LMImeWEF8mWx4MmT9UU2ixufKslRboYO4fxes2KS/a4+sT6zgeYn5FJmBtPlL7sNPrAQ4P4ed3Sbcp19jeKxniy9ckzxZsX7KgwjidGpNvIxIm8YIQgoQC/19zAaTgql5coKCUvmWQEFOjgkdfsY9nB58w8y0qURl3Nkk7gaa392i34+MW80wfieNVM4hSlEIB+UOB69Yu/A09BSepAHrARcpiPEkgIA5ghWrWd3sN2gfPxsylBctIAGwdjfv6RXJiUo1FEwm07Zt1IbeUPYxQCqkGWWCxzS1dFjT0Oh84oWHccIXLCtFb33iwYVxOhSQSRHNnBx7Q6SU40V/Da0h0KcKSWIOoILEGJpqXgJxjWJNXnlkMuWFLO2YOCT6BPrEX/qpQcoKXLXKXd3dnGojNLQTyP49HIlpJOTotcmbDGMYgJcskmA/wD1LIEvzEpJt2JDN1t9Yq1ZiMyonBKgUpBsk/cwYdBkUtslS+ykNLLdTL5wHTuFzSLqNo0xKckkPveKtwxRZUoQBYfwmH+PcaEqmmZTzKHhI81Wf0Dn0jaqcuDsVSSRkmM1qJtTPmkq51FriwslJ9maPaKYEZLklKXLpNy+hGzGBKMOTyjML7g92Y6XjSuG+GhMSgoLpIF3uzbx0J5NkaQmMLdsi8GcJpmTBmQ6RcwH4olSzXrloOVCDlta8apjuJyMLoyuxUzJG6l7D3j5/XWqWfEzOtRJUD1O4PnCscZS5ZZyRFxCYpU1YmKKiks5vYRLpJqANIjqQFE5iylR5n4VMT1633jVtstjz7PAcpahAOsKK6pRDd4UV2Gr85fRvKeCPHaZn8IEBQYc176aQ5/20EraZNK0APYMo+ukdpOI/wDDyqUy0hiH+sAsSx7KCx17xzXLwkZ+fLDmN46JScqNgwe8VeVxAnOFq6kNs2his4vjJUQlN1rLJA3JLCC9dgjKlSH5uVKj0JZz94na1zIuq6QfkYRNmKzS28M/jUbDt1J8odrMGCUt4oJOxTb7xZsJlpEpMkFkoSAOpYanudTFVmLJqFJJBAFm8/7QtypWhuGHuTUWN0NAmUDlSAT8xAZ/50h9aocmKaIU2bGSdy5Z38cUlSRJlGIuL4UmagvZQ0P827QkVIEF8NCJoJJslrDu/wBInHFp2uxeocVB71wZPKnqStlFmdBu5SLggbhxo25jkutyFeW4SxSXvmOZy12sAD/pEbFLwamdzTySeplpJPqQ5gPjPAEiaCaciQs3y6yyfLVPo4HSOxDUxf7cHmZ42nx0ZpIxgrLLYC9wAAHIcsPKPFfhyTLNyFJuxGoawsNdbvHMawVdOrJNBTMT8wUzHmLKQX50s1/eI39WpQAJJDXe/peNN8CSBJkKFw4glSTJybpMPSJXQRKkqA1hEnYxI5OmTJqGmG52A2/bvHorSpRZfKi/iMbhi4AtY6Odn1hsTXVchrpYu2VrnT662hnxc6UukhB1IGoDsM2xPpvF4xpATa2axdLAZUnK/wA23lb9o9cOSDNnI5dVJGmz5vsDaIM5SFgA8hCWcFgwIa3mWtHo4yZJBRdQI6AWGzaQPmNB5s2WtxSTSyeeYlJPzF9Og6v2jHOLuJFVc4lIIlIsgHr+Y9z0gHjGMTZ8zPML9EuWHX17wzIWT1I1imLTqPL7CWRsPLP5VEi1tNnOlmcRb+G8YMhJVLdQALJBB5tdtd79opiKkBykBiAwIdtDvu+8FsAnqzoQ7AzEqAHYub7W37wycU48kRbsY4uqKyrX4kx1BIsgOMg65TqTuYqkonUbR9L00iVOTzoSe7X99RGU/EHgWbSzVVckZ5Ci6g15b9W1T323hWLKumE4+SuoQlcnTmCQX3zD9I809SrMSsgghnI92GkD5dWRbMUjVm33j1Mq1KKlZjyJsWGp0jSuijC+D4fLWvKkkkm2awAYm7dBCjktQUBYISlILgAE5mF733t5wokDRccwZJlqy/5hL21HaMyxpVSgl0rCepv9RGuT1kJuL9bwGxAAguBHAjrtr6TMn5kpPozvgBWbEqZS7gLJ9kqI+satxVhKlEz5Gh+ZI+YHVxFAnUyZM9E9AYoUFEDcb/SNGqMcSAky1ApUArY+kbJ5o5EpI36ee7odmUhXJTPkzSkKS5GoB/ED0YxVMOqAifMK5qdC5J0LvbqPKOY9xEpWaVL5Qu6wizk2HkHZ+sAKvE/DQEhCSAou5PMOiuthrrc+UMhplKPPkfHPKEk14LRPxRLkAvEObWiKbJrFkpCRc9mDdfSDiU5Eup/59oRLRyTq+Dt6fWrJG65JNRVKPyxJwXHDTrzLuhVlAXt19IDVE59DDEu+tobHSxQZcu9NM2CTMStAXLUFoVoReHZayOsZDgHE8yinM5VIUedHTbMnofvGr089M1CZspQUhVwoQvJj2cnHkqdE3EMKp62UZc9AWBodFIUzBSTsfp5xi/GPDUyhXlUQpBJMtYDZgDcEPZQtbyMa8mcQp9PK0SMYwiXXUypUwbODulWyh3HTe8Xw564fQiePyYJRyllIU5AU7M1263sO8TEUhJAHMT3+/QQPrJaqeaumqHSqUrIVJ3ADgtuCCD5EQ9SVKRlJILXLODdtXsz/AHjdS7FJhtCEAMt1WNms+hdQVpd8vlcQ1Mw6VMMtCCVKUFkBCvlIa2VJIexICRcHcsIiS6nMOVwN/wDESE5SCWN2ex39I81OIsSJZKXb8oLjRymx9G6xIf4PVfgXhkcwLWIGqSPzZSQTvr7QErZCcwS7KMHV1xSM1/lZY1zM5Tm6uS794qk+ZmU51gS5IbJqcPADqOc9m6tePCqe/LZrAksO+uggng9UpCUsoO7Jskkki1ld21glW05mBXiJLu5USAx3Hm94sQApM8q5VMPLpewtFy4PoCua4DJFgx9r7nvFRrKAoUhJ2Dgi7pLEeof6xq3BtOEoH8eM2olSobjL5hlKAA20EVpBDEAg2I7QPp5pAbXyibK/n7RkUiWj59+LfDKaOrSqUAmVOBWlOyVAgKSO1wfWKumnV4RU7BWvdjYfrGhfHmfmqKeUD8ktSiO61AB/+MUqmBlyWI5yBlLuEsp7pa7i0dDHL4qxLXJNQjJcEAZbuQdeW0KGp0oLZgwJF3sBdvrd4UNCzUqXEUTpYV1Dj9oHzlDTTvFNwrGhJaWo8pvb8J/UQYnVgIcEEdRHm9RpZYsn8OdLC4vghYkXsLmAVLXLTMSh+Qlr7dom4hPbeK/UTGLjUFx5xv0cK7NGJuJbJoKUqUCylHdvlAL636+xgRiVasMApkqT6Ed232ifTThMlpWwCCpRdyFlstikEpAubjW/SAtUhkg7g+jba/y0dJUzWGcGp0y5Wcl1HZrdr/X1hmomLWXJ3ePEqsGQNHFzt9PL+8Lb5OzBqEEkOoteOLn2PWI65w6w1LRMm2loUrawsPM6CCyssiRAxCZBjgbjFdHNCVEqkLV/iJ1y9Vp79Ru0eDwbWzA/hhtua7+kQKvhipkh1SjbVrt6Ra4NU2c3LJuVo+gpYExAWghaFgKSsaFJuCCIl4ZMZwdtYx74W8Wrp5v9MvmkzC4v/lqYkkDRi1wN79Y1Za+YkaHQ9QY52TG8ciyluiZr8b8OBrZCksFTJLK/2qLadlN6CKpSSEypYUCCSUnYk2Li45Re43cM7RbfjEwqaVWhXKUFKN7BYY+mYmKPMqQE2tcgXc6XJ7M2kdHC7gjNLhhuVNS5BAIuACAki+oCeYMyWd9+8eJ6abKMyACXulgLEAAEWsNSALm/YJKqylRKTo536M5ff6R7Riy/lVlUArMxA+ZtTbXS8MogMqw3PL5PwWvqSbtYNYDsCBu0VCul5Vbanf8AaD+F1KwXOl8txqGLEbjW1vOOTsPSFiZqFaD8p1KR26f2iHJItGLbpA/DUTFNyaaE2/u/eCxwietiSB0so+Zcn09GglSywkPE1GIgWS+jW0jK80pfqjfj0ifYBnYbUEM6FH2N+5i9cMVhSlKFcqgA4MC5bquB9R/NI7VuU2LEaHoR+n7wuTnJVJF56ZR5iaTS4ulLF/rHMT41p5IYHPM/IDcDqotYRjErHppzJUSkgkP3jtHPIN1DMt8xylwHDXO2/qYtDTvtmKUkFeI5aayoNStRStWU5NUpQCUpClMwcJJ/lpOMcIKmIE6SM8tQuAbg9xFdpK4mTNClc12tZ7XsbFn66mCuC8RlByuQbPci7XNzDZprmJC54K9UJmIIQp0EE2L3cN/POFF8rMXROSAsJV5gfdnhQRz8coh4/wCltpOFKaWlkSkDuQ5PmTeA2McHBV0cp7WixDHJBLJmo/5ARLE0KDuDGF2xrj9mPYlw7OQ4XcfmA+8A6nA1NZQJ+kbhWUiVaxQcaoEJmlAFrfVzGnBPxQn2Y2VTCKQoWmVnSFKLOqyLsWOu4t3VDpQlTpsScwZIJykb+TOfWG8VpAFEDR7P07wGnySDYns0ak7LSjtJNTS+EopQrMhJIzEEaHobwzSLmTViXKQpazolIcn+3eIaFrHKHLmw1JJsG7x9BcB8Hy6GnGcA1CwFTVas9wgf+o+pvFZyUFyEZy6sp3Dnw7LZ6ouraWDyjuT+Ly0vvF7pMHlISEpSEgDQAAQXnJtYfTaGlI733jHKbl2Msjy6RL2Dfv8ApHcRoUqQymfsN/OHQQHePCVd7C57CKWBhXGmGGjqkrHKFHOGs5BD+8WTC+PpauXnSlugOX2MSeMqqXUzCnLmlpGUHqXcqB89PKMxVLMtZ3SnqBeNcYLJFKXaFOTi+C58Q4pTV8zxFicrIjw0JSUgC75srEkk9wwG5gKMOQZWYFSUg6PuxO99Ii0CAkuFAOO73FxpqfQMIcmTwh8hUt3BDDKRbq49R2h8Y7eEUfJA8NQAYFtCQDpo0NrkKSxUFAHsbmDizmlk5EpyBLBKmJ0B01O/rDcqnXNQqUgAEsz33BcwSmkrYbQOZuW4UbaNBPCp3iMo6i3/ANO8G6L4czpieaYB2Cf1MKfwsugIWVOlRyhwNSDfzZ4w/nafJL24ztj8OOe5Wh8pGV1eg7dT3iLJmgq/TvDNbUP5QwhWm0akkjrRpIslJUN/P5/BHapinv2+0B0T+j/z+0cm17G1rD3aJIvyCK0lClBr3L7EbftHqjmsHUXzPfuzAMPL6QZwnA59RNzoAQkC8xRDEup8o3t/9i0U/wAPacgZ1zH6pKUi4YWY6RWWeEOGzkzxPe66KVLw9aCZiFJym176uliGsdY9IBUnLMuQXTYAgFrC1h20EXfG/h6pMtS6KcpZCXVLXlJVbQEAB9dR6xUMJoFIUUqyqKkucyiD8zO+gYA9WhkZxmviKacewdOM2XdjlOhMciwVk3MSCpWUDKcwCilmYJZhsOYMW9XUTsRG4cml9RHaPFZtOcyScjsUk26x6UYjYhLtHPj/AE6s4po0PB8XTPSCDtAPieQ03N1SNuhZx9PeK/wpWlC22i149K8WSMvzC4v7g/zYRaNRkY+mUqtSCr0gJiMnKYIV0xQVcMRqPvEGvmBQEa0RIMfCvBBUYihSg6JA8U9MwtLB/wBxzf7I3WaQSxtdox/4Q1SkTKpKQeaWjmtykKUPqFH/AIxplLMQmWEguNXe5O/rGTUS+VFYryFJqgkt2iBUTun8EdXWAl7ja/vFb4i4wpKeylZ5mgRLufpYepiii30F12EZ1Z6DqdvXpFQxzHDMdCCQj8R/N09IB43j86cSVAolpZkg6a67q9Q1i2kC6nEGA7w1YWuWG9BUTBFFxpeactSDy7d7fvB4VRUwGYkllJAHXQEu59BDNdhiFIK0KQC4dNwz/lGp00a3tGrHDb2Km7K0lRd4nJxFeVmDdhBnC+HZk5WVgnL86mNtNuvbzi74bgNPKFpYUd1LAJPvYeghWfVQxOnyzTptDlzrcuF9mZUcpcxWpD2Ac3PQNqYufDk6TJ/zfEKgWsl77pDm2m8WxNBLU3+GgdOUQIxbhdBBVL5FEbaHfTbzEYp6nHnjsmmk/pmt+m5IcxkmwvR8aSswQmSrKzlWZLgMPwnzbX3iH8RqpMyllzJZCkpmAuOhSofcj3jPatcwK8MkpUkXBv8Awd22h+jrTkUhRORdiD6N5EHT0ikfR8EMkMuHhp/d2ZFmlF1IjJqH1h5CwQ8QcSpzKIIJKVPlJZ2Ba7QwKmOttHrUJk+ZUNBrhfh1VSsLU4kg7hs39vvHngzhdVWfEmOJINh+c7/7fvGsSJKUoCUAAAMAIyZ8234x7B5HIhypAQMo0Ggj0mZDkwQwoNGAgL4XPJMUDiyn8HEbABCwFggfKVJYkkEMcwcP+aC+KY0imBmKVoNBqTsB3jO5WPrnVKp824WbgXKEgBgkEgFgG1ALl9Y26NO78GbUV0T6gLdCiq9mKVOQQGD31LH22jkdQtCsi25QSFFDAgkkpBBd7aKPQi+/I6RkJ6yHhqqnBQyp9TEyTgdQv/xlI7/2ix4Bwhzf4jsA56m+kYVhaW6XR0cmoXUSrcN4BUzJhySyUjVZsn3O/YPGmYbgKUt4nMprj8I/eDUhIACUhkiwAsAPKPUxYHpGaeTc7QlAio4XpF/NIQre4u+mvlAut4HoVf8AhA8iofZUWbNu8MTZoMVc5eGWSKnR8HIpxNFOtSfEABe7ZXZt9+sV/HsGrkJeWtauuRTHzAs8aZJWli79o4q40gUndvkn+GAS8RmiYUT5k7K7FKlrtfdJPmPWJU7CpUwAy1MosMgCmbM/zNezBu0arxBwxJqU8yRm2UPmHr/BGf41hE+kUSoZpahkK0uOW1rfJYB/vGzFnUuOmKlAi/0YKShgyQMxAUBcMSbWNtxA6vwtSpalOTl+RgLh7hRB1uOr9BaJGH4jLTmQFFiCFKu90gEcrAgC+XQkabnz46/lUoBJB0YpUS5zMH3YMP3jQhQIkTQGsRt+t/bTzgjLTLCZc0pe6nAOXQBg6S+pB0GnnESdMUVgrUQoku2/tD9ItQZKhYTDrYF2J9nizfARVujRcLpyiSnMSVEOpyTcjRySbaekODVocmzLDyiIJl487NuTs9higox2rwEpRiTlBgfLmRJlzIlC5xKhx9hJ8NU1FlID/wCpDh0n7+neKDT1BJSSWZT20bQ6drRrGP1iMpBu4b3iiYNgkm3jLWMxbLLKOUWYqKwQ/YR1NFP4uL8HG9SxVOM12+yNic7OkDUAco6DXQWfctuYb4XwX+onZVfKkOe/aJ+I4GZcwiVMzoDMGOcZtQQnU9Wgnw9PEh7aG/W/Kw6t+sacje349nOivlyaFQSxKCUpIyswAGmzNEkre0ViRiBSoF7HQE3b1ggvF0JCidwwNrf3jkuMro2WqJ1RVJQLmK1iHESRZBBU7eUBsdxtSiEy9FWckaaktAuhQAsFKQpSgdeZzYMx0+kacWmb5kLllS6JWJ0c2ckklKi9glSSQfJ/OBWG4NPSokDQF/muNCzDvDhxZUtRV8iwoKDbByoAakjTeJtNWiYrxFqyO5SEi5N7G4bq/eOgo0qRmfL5IH9MuUUn8IsQDZrkXvvsdLQoteH4cqpEwIS5KPNn6ndiNDCiysq6RuE2mT0iGmSAXEFil4ZVTxeStULToDlBSdIbnB4JVNETpAipo540Y+Y/aObPTSj1yaY5ExpYYN2iGqdHJ6p41lE9WO3kRERVSx50TE/7X+zxnlimvA5SX2TEzIflTDaIsmYlY5S/lr6g3iRJUN4olzRL6JGcExybJTMdJSCFWINw3rHgTekcXPbQiJaIszfjD4feETPpQSNVSgHy63T1/wBN+0U+VmKSA5dmBA1cG1rabdI3+XOKgbfWIVLw1JKicgcl9Osb9NNy4YjIkuTB6qhnqWCxto/T0iZUSJrXQ2jMD+kbsvhmV+UQxOwCXplHa0apUlyKi7ZQ6Wt8SUlWhIuOh3HvHkTLxeE8KStwWfQFnh44FSpY+GPYn7mOJkw/J7XweixepQUEpJ2UhFSdz/PSFVV2URek4PTElpQIb8oERZ/C9EvVCvRav3ivtP7J/wDSx/TMiqsRK5zXvpYHy/8AseqkSmSEgfMQSCpyzNcMwOlrxesQ+G4CjMpZqgWIyTA4vtmFx6gxR6zD5kiZ4U5BQoF1Optbg9MvQi3tHT0+1RpHI1OV5JuQyurKGYqdVmBBAcC4Ym+0SBKQUeI2XKQ4szXNn9bdTDP9QMxS5K7OplMALAPlt5xJlS1qOQJLZgzi6i1rKu1xtcw9iF/R5OFLnJEwOxFvSzCPE/BZ2+Y+bxqeFYL4UmWggOEh/M3P1iccNSRpF1AU5mC1dNMlqC1JJCdtrx2mlkrsCDsrQdnbtG0VnDUtYIKQQbERUMT4Cmo/yFZh+RXbuNe0G0lSRUpqEKUnLk5Q5zICWU+jjVmDEavpHZSEhbZgRmFwLMHdgWL9IexLB6pJZclTblLl++hhiRQzyoBMlZNvwEepcNEVRa0y5fDWsCK0oSOWaFJI7p5grpoG9TCiy/D3hOZTlU6cEhSgyUglRHUkndrW6mFDIoTNqzQYUKFFioo40dhQAcaPKpSTqB7R7hQAQZ+ESV6yw/UWP0iHM4blHRSx6g/cQahRSWOEu0WU5LpgJXDST/5V+ydPaOf9qyT8yph/3EfZoPQoqsONeCfcl9gymwKQhmSS2mYlTe5ggmUBoI9wouopdFW2+xpbQNq13tEypBiAtMI1HMRmPsjGeSbP0iFUTlPoA237xKmS7uIYUlto5sjUiOJ8PS58R59to9019RC03dF3QSlTxt6wP4wwBNTIzM02WMyFjVt0uNiIISQmzg/zrBGlRmHZo0Yr3cCZvgxUcKVU08pN9zcto1+0XzhLg7wFJmrLrAYJ/CknVQ3ci0XiVSpToBDwEdRRRmc2Qk0sPpphDzR2LlBg04hClTD8KACMuhQdRHJdBLGiREqFABwCFHYUAChQoUAChQoUAChQoUAChQoUAChQoUAChQoUAHCmGZlODpaH4UQ0n2SnQHqKKYPlCVerQOnUtUdJaB5qJ+wi0woT+PAusrKn/wBJq1G5lp/2v9zD0rh2c7qnkdkgD9IssdgWngvAe7IEU2AoSXUtaz/7KMFUIADAMI9QobGEY9Io5N9ihQoUWIFChQoAFChQoAFChQoAFChQo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MTEhUUExQWFhUXGBwYGBgYFxgdGhoXHRgXGBoaHBsYHCggHB0nHRwcITEhJSkrLi4uFx8zODMsNygtLiwBCgoKDg0OGxAQGywkICQsLCwsLCwsLCwsLCwsLCwsLCwsLCwsLCwsLCwsLCwsLCwsLCwsLCwsLCwsLCwsLCwsLP/AABEIANkA6AMBIgACEQEDEQH/xAAcAAABBQEBAQAAAAAAAAAAAAAFAAMEBgcBAgj/xAA8EAABAgQEBAQEBQIFBQEAAAABAhEAAwQhBRIxQQYiUWETcYGRBzKhsUJSwdHwFOEjM3KCkhUWQ2LxF//EABoBAAIDAQEAAAAAAAAAAAAAAAADAQIEBQb/xAAoEQACAgEEAQQDAAMBAAAAAAAAAQIRAwQSITFBBRMiURQyYXGBoRX/2gAMAwEAAhEDEQA/ANxhQoUAChQoUAChQoUAChQoUAChQoUAChQoUAChQ1U1CZaSpagkDcw1Q4hKnB5a0rHYwASVKa5itYxxxSSCxXnPRF/rFE+JvGEwzV08pWWXLsttVK6P0jPV1DpBu41hbk/AyMF5Nvk/EmjPzZ0+j/aDmF8TUs9vDmpJP4SWPsY+di7ONOkPyZJDFJObW2vpEbmWeNH01CjK+COJKhCkInEmUSzr1T3c7RpcvEJSrCYg+Sh+8XUrFuLRJhRwGETFip2FHgTAdCPePcQnYChQoUSAoUKFAAoUKFAAoUKFAAoUKPE6aEpKlFgA5gA9woof/wCmyPEKQhWUFs3WDOHcaUk0tnynoq0RaJpljhQzLqkKDhQI6vFexLjamlLyAlanZkh/tA3RFFnjyVjrAY4tnSCkEAwDx3GzKSSNWjPLUU6Q1YmwzxJxPKpUP8yzokfrFHn/ABJnhzlQH0ivScPq69ZKRZ7rNkjtFqpeAJZSkT5pWRskMP3jNqPUcGDjJKn9F44/4UvE+I6ifNBmTCX0A+X2iTwKueivSqW6g/8Ai3tkPWLt/wBo4cggEX2zTC/peH6Ogk02YSU5cxcl3J9TCsXqePNftp/5aLe3fYqzhOinTJi5krMpasxdRF+zGK5jPASQhRpPMy1Xt0Sr94tc2blAUFXd/SJNPVZtGBi0csruy7gjDqgBmYhQN/2ifIqfDYIbMQCVb+Q6QS+IspEurdISPFSFH/UCxIb0iqVmYspCT6EsW6RsT3K0ThlGEvmG59TNAch37wzLqlGwd+0V9WIzEWJII66x2Xi5d7vB8jfHJhZdcL4lqpB5FLbo7j2NosUvjNU6yzzdNB7Rm0jiEpGkPSMczqAygmKyTkqZWUMPZqFJi5cMS8XzCKszEAnWMZw6sAGZSmA16+0aXwRisuclQQ7oAdx1f9oTghOOT+GHPtcS1QoZNUjNlzpzflzB/bWIWN49IpUvNVc6JF1H0jomIJwoqUv4h0ZAKitL30Bt1OUlosWGYlKqEeJJWFp0cdeh6GIsmiXChQokgUKFCgAUD8dw7+okrlZinMNRE8mB9ViDWT7xl1esw6aG7K6Lwg5Pg+fuKcCnUswoUksDZQ0IgdS4gRqCekbXj+H/ANSOdj6RVcL4JQmdnNwNBHL0/rGDPJxhZr9mSVgjh2TWLLJKkoOpcxdKDB5ckPlzK3JgzLkNZKWAGg1jiEyzYgg9XMaZ520QoJEVVSptIAYxJM2ZLSoEIKhmPaC06mmpLpZSfMP7RVeKeIFS0hKDlUXBtcDs8RFSlx/0l0i4V+O09IjIkOUiyEDQdSdAIz/EsVqKleZS5gQQSADkQAOmx8zFfGKTZnKVAsN+n3MMqqFqstRI0GpA9Pp6waT03Bp25/tJ9yfYpybCkxYS4IJUoOFOAlgxPm48rkRZsP4gdKUk/wDq/XT6xUKKRKDqmEaFhcl9nAIt184mo8NEvNmDEjlNm1IILEmz9NY2ZIKSoIyaNApqtyBqImSFsYqeC4gVpTfQNFqoZwUQT6xz2uTR4M4+LKCZ8g3bKr7iAMmYvKkr62NtB2jUuN8Ik1UsJBCJiS6Trl6gjoRAVfDko5QqYuwAsA1ugLtDlrMOKKjJmDLmhGXLKhiuEJSuWV8yVAKfRwRc20vACtp5bky3Z21eNHmcJgNknKIH4Vj7Eae0UrHsKXJmFBSU5lWYPmvZm1h+LU4sr+Ev9BDNGXEQdTYUVlNyc2iRdR8kjWLV/wBBnSEeIJM5CeqpSny9SpmTeLpwHhCKRIWtlTTdRYMgMHSn2uYvWG4gZiiSLK22yxEtQt1Gja6swuulghBCgxSCXIYHzHSJXD3FaqJc5ctIUtSMiS/KC45iPxaRL+JOCIpq0plg+HNR4iEjRJchSQOjh+zxT1USkglJtu4Yj3h6d9FE15CP9VNMzxFElajmKibu7u8TajEFzsy5q1KVYOokuBZvK8AKNClkAG5seo/tBnOsZQmWVJFnKDZQew+/pE9B2PycITYlTqUkqA7B/wBmaLt8JMVKJypCmAmAlOxzJOjeT+0VilQhZfMEqAJLhttPMm0dnBUsyZ8oNl5swN3fdrgv+kSnyEo8UfQEKAuF8QSly5eeYgTClJUHFlEXhRbfH7FbJfR5x/iiRSh5hL9AHipn4rSirllKy9S37weq0S1OCAodDeKZj3A8qYCqQfDVq34TGeOqT7G+yXOj4zpp6OVbK6HWJMhlBwQ0YRNw6dJmZFghRLJI0PrGpKQtFBkzHMoBJPTMQDHL9S9PhrMkJTfCGYvimhviPitMpCvBHiMcpXqgEv0uTbyiiLx2pJKvHUFO1iwfXQfy0P43MXKlmm8MALIJUQcxWnl5dmJ0PeA0qmIYGXf5T3Ls5vykdY06L03Bpo1Bf7fLCWSRZsG43moqpa5ywtATkUR0UfmNrkFvSNLn18ibY/8AJP7iMFmU6U/LmVdswHIOoBa/nBzAeJ/ACJU5wD8ijoUOwv8ArvDs+J18Qg03yajimFLUM1OsE/lO/r1ijY9JnpBTUSVZTZ2dPuHEH6bGwzpV9YnSMfUDcuO8ZVNx8DtrMerMKD5kL9DDNNhc5ZYJJ6XAvG2TK2jWCZsmW+5yh/OGpFJQK5paQkDorp2MN/IpFdv2jO8K4Iq16ZUEhnUTZ7H5dYLVXw7ypSicvnIOSakqKX1ZST9hF6pcRp0fKSPM/eBeK8UyqhYkybpSXUvuNAOsLeocl2Gznoo1AJtMpUmaAlQv5jYpO4g5TV5VZJi1yqOVPSETkCYnZ9R3B1HpFYxHDBRTgnNmlr5pajq2hSeqha/cQjNkextditTOUIOiVLl2vcnrCKiNIcRNB00huYqOTmjSs4LHpJfWGsSpErSDlBUg5kk7GOyVw/MmDKfKJ09xW5PkmLcZWgbQVpUg/mNvWLlgwultgPpGc4KvNUqSNMz/AKxpmFjKhS+zD1jtbrSf2ehjK4WUT4uTQZtOXZQEy+ls0vf+aRS59GpalJCgSzu7Jyt1LD13g58U5gXUS05gcsshnuCou7eggCZgSClQulIL2LWsn946WD9EZ5/sCaGUUnKCBMJax77wUp64oJCyQxBCdmuC+8VrxlKWVNqXtBhKPFSoKSM4RyFy79P7Re0W5oIpqkDmIUVOG2B7eW2j3gnS1BLhQykgtqD/AKWGkAUykyZSVqGVVvmIc8pJNrj8LBjrEYYkAAJQOlyrr2iSYxcnSC02oAVYltQ+scgdTgnW8KKNnWx4koqzahUh3hKnPFel4smZzJsdxuIkGsZo5STMbROnUonKSkta79ImYilAlKQoEpIZ9/MRKw6jCU5yedQ9hEE1qfEIX77CL20uyiVszutkKSpQmqukOnOSMyXsxJ1sLNZ4hTKUhZQ6VAnVKnBfTQC0WriKlK5maWpBXuFJSRa9swLbfSKfiPiJWkzpQIBclKQNdS6RfrG7HljJdipQdkbF05FZEsAoA5UksPVVxELiBLykKKs5LjyCWFu0TUkz8qUpdrMh3N9S/nrYWEEP+yZqyVKmJQ92PMR2LMImeWEF8mWx4MmT9UU2ixufKslRboYO4fxes2KS/a4+sT6zgeYn5FJmBtPlL7sNPrAQ4P4ed3Sbcp19jeKxniy9ckzxZsX7KgwjidGpNvIxIm8YIQgoQC/19zAaTgql5coKCUvmWQEFOjgkdfsY9nB58w8y0qURl3Nkk7gaa392i34+MW80wfieNVM4hSlEIB+UOB69Yu/A09BSepAHrARcpiPEkgIA5ghWrWd3sN2gfPxsylBctIAGwdjfv6RXJiUo1FEwm07Zt1IbeUPYxQCqkGWWCxzS1dFjT0Oh84oWHccIXLCtFb33iwYVxOhSQSRHNnBx7Q6SU40V/Da0h0KcKSWIOoILEGJpqXgJxjWJNXnlkMuWFLO2YOCT6BPrEX/qpQcoKXLXKXd3dnGojNLQTyP49HIlpJOTotcmbDGMYgJcskmA/wD1LIEvzEpJt2JDN1t9Yq1ZiMyonBKgUpBsk/cwYdBkUtslS+ykNLLdTL5wHTuFzSLqNo0xKckkPveKtwxRZUoQBYfwmH+PcaEqmmZTzKHhI81Wf0Dn0jaqcuDsVSSRkmM1qJtTPmkq51FriwslJ9maPaKYEZLklKXLpNy+hGzGBKMOTyjML7g92Y6XjSuG+GhMSgoLpIF3uzbx0J5NkaQmMLdsi8GcJpmTBmQ6RcwH4olSzXrloOVCDlta8apjuJyMLoyuxUzJG6l7D3j5/XWqWfEzOtRJUD1O4PnCscZS5ZZyRFxCYpU1YmKKiks5vYRLpJqANIjqQFE5iylR5n4VMT1633jVtstjz7PAcpahAOsKK6pRDd4UV2Gr85fRvKeCPHaZn8IEBQYc176aQ5/20EraZNK0APYMo+ukdpOI/wDDyqUy0hiH+sAsSx7KCx17xzXLwkZ+fLDmN46JScqNgwe8VeVxAnOFq6kNs2his4vjJUQlN1rLJA3JLCC9dgjKlSH5uVKj0JZz94na1zIuq6QfkYRNmKzS28M/jUbDt1J8odrMGCUt4oJOxTb7xZsJlpEpMkFkoSAOpYanudTFVmLJqFJJBAFm8/7QtypWhuGHuTUWN0NAmUDlSAT8xAZ/50h9aocmKaIU2bGSdy5Z38cUlSRJlGIuL4UmagvZQ0P827QkVIEF8NCJoJJslrDu/wBInHFp2uxeocVB71wZPKnqStlFmdBu5SLggbhxo25jkutyFeW4SxSXvmOZy12sAD/pEbFLwamdzTySeplpJPqQ5gPjPAEiaCaciQs3y6yyfLVPo4HSOxDUxf7cHmZ42nx0ZpIxgrLLYC9wAAHIcsPKPFfhyTLNyFJuxGoawsNdbvHMawVdOrJNBTMT8wUzHmLKQX50s1/eI39WpQAJJDXe/peNN8CSBJkKFw4glSTJybpMPSJXQRKkqA1hEnYxI5OmTJqGmG52A2/bvHorSpRZfKi/iMbhi4AtY6Odn1hsTXVchrpYu2VrnT662hnxc6UukhB1IGoDsM2xPpvF4xpATa2axdLAZUnK/wA23lb9o9cOSDNnI5dVJGmz5vsDaIM5SFgA8hCWcFgwIa3mWtHo4yZJBRdQI6AWGzaQPmNB5s2WtxSTSyeeYlJPzF9Og6v2jHOLuJFVc4lIIlIsgHr+Y9z0gHjGMTZ8zPML9EuWHX17wzIWT1I1imLTqPL7CWRsPLP5VEi1tNnOlmcRb+G8YMhJVLdQALJBB5tdtd79opiKkBykBiAwIdtDvu+8FsAnqzoQ7AzEqAHYub7W37wycU48kRbsY4uqKyrX4kx1BIsgOMg65TqTuYqkonUbR9L00iVOTzoSe7X99RGU/EHgWbSzVVckZ5Ci6g15b9W1T323hWLKumE4+SuoQlcnTmCQX3zD9I809SrMSsgghnI92GkD5dWRbMUjVm33j1Mq1KKlZjyJsWGp0jSuijC+D4fLWvKkkkm2awAYm7dBCjktQUBYISlILgAE5mF733t5wokDRccwZJlqy/5hL21HaMyxpVSgl0rCepv9RGuT1kJuL9bwGxAAguBHAjrtr6TMn5kpPozvgBWbEqZS7gLJ9kqI+satxVhKlEz5Gh+ZI+YHVxFAnUyZM9E9AYoUFEDcb/SNGqMcSAky1ApUArY+kbJ5o5EpI36ee7odmUhXJTPkzSkKS5GoB/ED0YxVMOqAifMK5qdC5J0LvbqPKOY9xEpWaVL5Qu6wizk2HkHZ+sAKvE/DQEhCSAou5PMOiuthrrc+UMhplKPPkfHPKEk14LRPxRLkAvEObWiKbJrFkpCRc9mDdfSDiU5Eup/59oRLRyTq+Dt6fWrJG65JNRVKPyxJwXHDTrzLuhVlAXt19IDVE59DDEu+tobHSxQZcu9NM2CTMStAXLUFoVoReHZayOsZDgHE8yinM5VIUedHTbMnofvGr089M1CZspQUhVwoQvJj2cnHkqdE3EMKp62UZc9AWBodFIUzBSTsfp5xi/GPDUyhXlUQpBJMtYDZgDcEPZQtbyMa8mcQp9PK0SMYwiXXUypUwbODulWyh3HTe8Xw564fQiePyYJRyllIU5AU7M1263sO8TEUhJAHMT3+/QQPrJaqeaumqHSqUrIVJ3ADgtuCCD5EQ9SVKRlJILXLODdtXsz/AHjdS7FJhtCEAMt1WNms+hdQVpd8vlcQ1Mw6VMMtCCVKUFkBCvlIa2VJIexICRcHcsIiS6nMOVwN/wDESE5SCWN2ex39I81OIsSJZKXb8oLjRymx9G6xIf4PVfgXhkcwLWIGqSPzZSQTvr7QErZCcwS7KMHV1xSM1/lZY1zM5Tm6uS794qk+ZmU51gS5IbJqcPADqOc9m6tePCqe/LZrAksO+uggng9UpCUsoO7Jskkki1ld21glW05mBXiJLu5USAx3Hm94sQApM8q5VMPLpewtFy4PoCua4DJFgx9r7nvFRrKAoUhJ2Dgi7pLEeof6xq3BtOEoH8eM2olSobjL5hlKAA20EVpBDEAg2I7QPp5pAbXyibK/n7RkUiWj59+LfDKaOrSqUAmVOBWlOyVAgKSO1wfWKumnV4RU7BWvdjYfrGhfHmfmqKeUD8ktSiO61AB/+MUqmBlyWI5yBlLuEsp7pa7i0dDHL4qxLXJNQjJcEAZbuQdeW0KGp0oLZgwJF3sBdvrd4UNCzUqXEUTpYV1Dj9oHzlDTTvFNwrGhJaWo8pvb8J/UQYnVgIcEEdRHm9RpZYsn8OdLC4vghYkXsLmAVLXLTMSh+Qlr7dom4hPbeK/UTGLjUFx5xv0cK7NGJuJbJoKUqUCylHdvlAL636+xgRiVasMApkqT6Ed232ifTThMlpWwCCpRdyFlstikEpAubjW/SAtUhkg7g+jba/y0dJUzWGcGp0y5Wcl1HZrdr/X1hmomLWXJ3ePEqsGQNHFzt9PL+8Lb5OzBqEEkOoteOLn2PWI65w6w1LRMm2loUrawsPM6CCyssiRAxCZBjgbjFdHNCVEqkLV/iJ1y9Vp79Ru0eDwbWzA/hhtua7+kQKvhipkh1SjbVrt6Ra4NU2c3LJuVo+gpYExAWghaFgKSsaFJuCCIl4ZMZwdtYx74W8Wrp5v9MvmkzC4v/lqYkkDRi1wN79Y1Za+YkaHQ9QY52TG8ciyluiZr8b8OBrZCksFTJLK/2qLadlN6CKpSSEypYUCCSUnYk2Li45Re43cM7RbfjEwqaVWhXKUFKN7BYY+mYmKPMqQE2tcgXc6XJ7M2kdHC7gjNLhhuVNS5BAIuACAki+oCeYMyWd9+8eJ6abKMyACXulgLEAAEWsNSALm/YJKqylRKTo536M5ff6R7Riy/lVlUArMxA+ZtTbXS8MogMqw3PL5PwWvqSbtYNYDsCBu0VCul5Vbanf8AaD+F1KwXOl8txqGLEbjW1vOOTsPSFiZqFaD8p1KR26f2iHJItGLbpA/DUTFNyaaE2/u/eCxwietiSB0so+Zcn09GglSywkPE1GIgWS+jW0jK80pfqjfj0ifYBnYbUEM6FH2N+5i9cMVhSlKFcqgA4MC5bquB9R/NI7VuU2LEaHoR+n7wuTnJVJF56ZR5iaTS4ulLF/rHMT41p5IYHPM/IDcDqotYRjErHppzJUSkgkP3jtHPIN1DMt8xylwHDXO2/qYtDTvtmKUkFeI5aayoNStRStWU5NUpQCUpClMwcJJ/lpOMcIKmIE6SM8tQuAbg9xFdpK4mTNClc12tZ7XsbFn66mCuC8RlByuQbPci7XNzDZprmJC54K9UJmIIQp0EE2L3cN/POFF8rMXROSAsJV5gfdnhQRz8coh4/wCltpOFKaWlkSkDuQ5PmTeA2McHBV0cp7WixDHJBLJmo/5ARLE0KDuDGF2xrj9mPYlw7OQ4XcfmA+8A6nA1NZQJ+kbhWUiVaxQcaoEJmlAFrfVzGnBPxQn2Y2VTCKQoWmVnSFKLOqyLsWOu4t3VDpQlTpsScwZIJykb+TOfWG8VpAFEDR7P07wGnySDYns0ak7LSjtJNTS+EopQrMhJIzEEaHobwzSLmTViXKQpazolIcn+3eIaFrHKHLmw1JJsG7x9BcB8Hy6GnGcA1CwFTVas9wgf+o+pvFZyUFyEZy6sp3Dnw7LZ6ouraWDyjuT+Ly0vvF7pMHlISEpSEgDQAAQXnJtYfTaGlI733jHKbl2Msjy6RL2Dfv8ApHcRoUqQymfsN/OHQQHePCVd7C57CKWBhXGmGGjqkrHKFHOGs5BD+8WTC+PpauXnSlugOX2MSeMqqXUzCnLmlpGUHqXcqB89PKMxVLMtZ3SnqBeNcYLJFKXaFOTi+C58Q4pTV8zxFicrIjw0JSUgC75srEkk9wwG5gKMOQZWYFSUg6PuxO99Ii0CAkuFAOO73FxpqfQMIcmTwh8hUt3BDDKRbq49R2h8Y7eEUfJA8NQAYFtCQDpo0NrkKSxUFAHsbmDizmlk5EpyBLBKmJ0B01O/rDcqnXNQqUgAEsz33BcwSmkrYbQOZuW4UbaNBPCp3iMo6i3/ANO8G6L4czpieaYB2Cf1MKfwsugIWVOlRyhwNSDfzZ4w/nafJL24ztj8OOe5Wh8pGV1eg7dT3iLJmgq/TvDNbUP5QwhWm0akkjrRpIslJUN/P5/BHapinv2+0B0T+j/z+0cm17G1rD3aJIvyCK0lClBr3L7EbftHqjmsHUXzPfuzAMPL6QZwnA59RNzoAQkC8xRDEup8o3t/9i0U/wAPacgZ1zH6pKUi4YWY6RWWeEOGzkzxPe66KVLw9aCZiFJym176uliGsdY9IBUnLMuQXTYAgFrC1h20EXfG/h6pMtS6KcpZCXVLXlJVbQEAB9dR6xUMJoFIUUqyqKkucyiD8zO+gYA9WhkZxmviKacewdOM2XdjlOhMciwVk3MSCpWUDKcwCilmYJZhsOYMW9XUTsRG4cml9RHaPFZtOcyScjsUk26x6UYjYhLtHPj/AE6s4po0PB8XTPSCDtAPieQ03N1SNuhZx9PeK/wpWlC22i149K8WSMvzC4v7g/zYRaNRkY+mUqtSCr0gJiMnKYIV0xQVcMRqPvEGvmBQEa0RIMfCvBBUYihSg6JA8U9MwtLB/wBxzf7I3WaQSxtdox/4Q1SkTKpKQeaWjmtykKUPqFH/AIxplLMQmWEguNXe5O/rGTUS+VFYryFJqgkt2iBUTun8EdXWAl7ja/vFb4i4wpKeylZ5mgRLufpYepiii30F12EZ1Z6DqdvXpFQxzHDMdCCQj8R/N09IB43j86cSVAolpZkg6a67q9Q1i2kC6nEGA7w1YWuWG9BUTBFFxpeactSDy7d7fvB4VRUwGYkllJAHXQEu59BDNdhiFIK0KQC4dNwz/lGp00a3tGrHDb2Km7K0lRd4nJxFeVmDdhBnC+HZk5WVgnL86mNtNuvbzi74bgNPKFpYUd1LAJPvYeghWfVQxOnyzTptDlzrcuF9mZUcpcxWpD2Ac3PQNqYufDk6TJ/zfEKgWsl77pDm2m8WxNBLU3+GgdOUQIxbhdBBVL5FEbaHfTbzEYp6nHnjsmmk/pmt+m5IcxkmwvR8aSswQmSrKzlWZLgMPwnzbX3iH8RqpMyllzJZCkpmAuOhSofcj3jPatcwK8MkpUkXBv8Awd22h+jrTkUhRORdiD6N5EHT0ikfR8EMkMuHhp/d2ZFmlF1IjJqH1h5CwQ8QcSpzKIIJKVPlJZ2Ba7QwKmOttHrUJk+ZUNBrhfh1VSsLU4kg7hs39vvHngzhdVWfEmOJINh+c7/7fvGsSJKUoCUAAAMAIyZ8234x7B5HIhypAQMo0Ggj0mZDkwQwoNGAgL4XPJMUDiyn8HEbABCwFggfKVJYkkEMcwcP+aC+KY0imBmKVoNBqTsB3jO5WPrnVKp824WbgXKEgBgkEgFgG1ALl9Y26NO78GbUV0T6gLdCiq9mKVOQQGD31LH22jkdQtCsi25QSFFDAgkkpBBd7aKPQi+/I6RkJ6yHhqqnBQyp9TEyTgdQv/xlI7/2ix4Bwhzf4jsA56m+kYVhaW6XR0cmoXUSrcN4BUzJhySyUjVZsn3O/YPGmYbgKUt4nMprj8I/eDUhIACUhkiwAsAPKPUxYHpGaeTc7QlAio4XpF/NIQre4u+mvlAut4HoVf8AhA8iofZUWbNu8MTZoMVc5eGWSKnR8HIpxNFOtSfEABe7ZXZt9+sV/HsGrkJeWtauuRTHzAs8aZJWli79o4q40gUndvkn+GAS8RmiYUT5k7K7FKlrtfdJPmPWJU7CpUwAy1MosMgCmbM/zNezBu0arxBwxJqU8yRm2UPmHr/BGf41hE+kUSoZpahkK0uOW1rfJYB/vGzFnUuOmKlAi/0YKShgyQMxAUBcMSbWNtxA6vwtSpalOTl+RgLh7hRB1uOr9BaJGH4jLTmQFFiCFKu90gEcrAgC+XQkabnz46/lUoBJB0YpUS5zMH3YMP3jQhQIkTQGsRt+t/bTzgjLTLCZc0pe6nAOXQBg6S+pB0GnnESdMUVgrUQoku2/tD9ItQZKhYTDrYF2J9nizfARVujRcLpyiSnMSVEOpyTcjRySbaekODVocmzLDyiIJl487NuTs9higox2rwEpRiTlBgfLmRJlzIlC5xKhx9hJ8NU1FlID/wCpDh0n7+neKDT1BJSSWZT20bQ6drRrGP1iMpBu4b3iiYNgkm3jLWMxbLLKOUWYqKwQ/YR1NFP4uL8HG9SxVOM12+yNic7OkDUAco6DXQWfctuYb4XwX+onZVfKkOe/aJ+I4GZcwiVMzoDMGOcZtQQnU9Wgnw9PEh7aG/W/Kw6t+sacje349nOivlyaFQSxKCUpIyswAGmzNEkre0ViRiBSoF7HQE3b1ggvF0JCidwwNrf3jkuMro2WqJ1RVJQLmK1iHESRZBBU7eUBsdxtSiEy9FWckaaktAuhQAsFKQpSgdeZzYMx0+kacWmb5kLllS6JWJ0c2ckklKi9glSSQfJ/OBWG4NPSokDQF/muNCzDvDhxZUtRV8iwoKDbByoAakjTeJtNWiYrxFqyO5SEi5N7G4bq/eOgo0qRmfL5IH9MuUUn8IsQDZrkXvvsdLQoteH4cqpEwIS5KPNn6ndiNDCiysq6RuE2mT0iGmSAXEFil4ZVTxeStULToDlBSdIbnB4JVNETpAipo540Y+Y/aObPTSj1yaY5ExpYYN2iGqdHJ6p41lE9WO3kRERVSx50TE/7X+zxnlimvA5SX2TEzIflTDaIsmYlY5S/lr6g3iRJUN4olzRL6JGcExybJTMdJSCFWINw3rHgTekcXPbQiJaIszfjD4feETPpQSNVSgHy63T1/wBN+0U+VmKSA5dmBA1cG1rabdI3+XOKgbfWIVLw1JKicgcl9Osb9NNy4YjIkuTB6qhnqWCxto/T0iZUSJrXQ2jMD+kbsvhmV+UQxOwCXplHa0apUlyKi7ZQ6Wt8SUlWhIuOh3HvHkTLxeE8KStwWfQFnh44FSpY+GPYn7mOJkw/J7XweixepQUEpJ2UhFSdz/PSFVV2URek4PTElpQIb8oERZ/C9EvVCvRav3ivtP7J/wDSx/TMiqsRK5zXvpYHy/8AseqkSmSEgfMQSCpyzNcMwOlrxesQ+G4CjMpZqgWIyTA4vtmFx6gxR6zD5kiZ4U5BQoF1Optbg9MvQi3tHT0+1RpHI1OV5JuQyurKGYqdVmBBAcC4Ym+0SBKQUeI2XKQ4szXNn9bdTDP9QMxS5K7OplMALAPlt5xJlS1qOQJLZgzi6i1rKu1xtcw9iF/R5OFLnJEwOxFvSzCPE/BZ2+Y+bxqeFYL4UmWggOEh/M3P1iccNSRpF1AU5mC1dNMlqC1JJCdtrx2mlkrsCDsrQdnbtG0VnDUtYIKQQbERUMT4Cmo/yFZh+RXbuNe0G0lSRUpqEKUnLk5Q5zICWU+jjVmDEavpHZSEhbZgRmFwLMHdgWL9IexLB6pJZclTblLl++hhiRQzyoBMlZNvwEepcNEVRa0y5fDWsCK0oSOWaFJI7p5grpoG9TCiy/D3hOZTlU6cEhSgyUglRHUkndrW6mFDIoTNqzQYUKFFioo40dhQAcaPKpSTqB7R7hQAQZ+ESV6yw/UWP0iHM4blHRSx6g/cQahRSWOEu0WU5LpgJXDST/5V+ydPaOf9qyT8yph/3EfZoPQoqsONeCfcl9gymwKQhmSS2mYlTe5ggmUBoI9wouopdFW2+xpbQNq13tEypBiAtMI1HMRmPsjGeSbP0iFUTlPoA237xKmS7uIYUlto5sjUiOJ8PS58R59to9019RC03dF3QSlTxt6wP4wwBNTIzM02WMyFjVt0uNiIISQmzg/zrBGlRmHZo0Yr3cCZvgxUcKVU08pN9zcto1+0XzhLg7wFJmrLrAYJ/CknVQ3ci0XiVSpToBDwEdRRRmc2Qk0sPpphDzR2LlBg04hClTD8KACMuhQdRHJdBLGiREqFABwCFHYUAChQoUAChQoUAChQoUAChQoUAChQoUAChQoUAHCmGZlODpaH4UQ0n2SnQHqKKYPlCVerQOnUtUdJaB5qJ+wi0woT+PAusrKn/wBJq1G5lp/2v9zD0rh2c7qnkdkgD9IssdgWngvAe7IEU2AoSXUtaz/7KMFUIADAMI9QobGEY9Io5N9ihQoUWIFChQoAFChQoAFChQoAFChQo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MTEhUUExQWFhUXGBwYGBgYFxgdGhoXHRgXGBoaHBsYHCggHB0nHRwcITEhJSkrLi4uFx8zODMsNygtLiwBCgoKDg0OGxAQGywkICQsLCwsLCwsLCwsLCwsLCwsLCwsLCwsLCwsLCwsLCwsLCwsLCwsLCwsLCwsLCwsLCwsLP/AABEIANkA6AMBIgACEQEDEQH/xAAcAAABBQEBAQAAAAAAAAAAAAAFAAMEBgcBAgj/xAA8EAABAgQEBAQEBQIFBQEAAAABAhEAAwQhBRIxQQYiUWETcYGRBzKhsUJSwdHwFOEjM3KCkhUWQ2LxF//EABoBAAIDAQEAAAAAAAAAAAAAAAADAQIEBQb/xAAoEQACAgEEAQQDAAMBAAAAAAAAAQIRAwQSITFBBRMiURQyYXGBoRX/2gAMAwEAAhEDEQA/ANxhQoUAChQoUAChQoUAChQoUAChQoUAChQoUAChQ1U1CZaSpagkDcw1Q4hKnB5a0rHYwASVKa5itYxxxSSCxXnPRF/rFE+JvGEwzV08pWWXLsttVK6P0jPV1DpBu41hbk/AyMF5Nvk/EmjPzZ0+j/aDmF8TUs9vDmpJP4SWPsY+di7ONOkPyZJDFJObW2vpEbmWeNH01CjK+COJKhCkInEmUSzr1T3c7RpcvEJSrCYg+Sh+8XUrFuLRJhRwGETFip2FHgTAdCPePcQnYChQoUSAoUKFAAoUKFAAoUKFAAoUKPE6aEpKlFgA5gA9woof/wCmyPEKQhWUFs3WDOHcaUk0tnynoq0RaJpljhQzLqkKDhQI6vFexLjamlLyAlanZkh/tA3RFFnjyVjrAY4tnSCkEAwDx3GzKSSNWjPLUU6Q1YmwzxJxPKpUP8yzokfrFHn/ABJnhzlQH0ivScPq69ZKRZ7rNkjtFqpeAJZSkT5pWRskMP3jNqPUcGDjJKn9F44/4UvE+I6ifNBmTCX0A+X2iTwKueivSqW6g/8Ai3tkPWLt/wBo4cggEX2zTC/peH6Ogk02YSU5cxcl3J9TCsXqePNftp/5aLe3fYqzhOinTJi5krMpasxdRF+zGK5jPASQhRpPMy1Xt0Sr94tc2blAUFXd/SJNPVZtGBi0csruy7gjDqgBmYhQN/2ifIqfDYIbMQCVb+Q6QS+IspEurdISPFSFH/UCxIb0iqVmYspCT6EsW6RsT3K0ThlGEvmG59TNAch37wzLqlGwd+0V9WIzEWJII66x2Xi5d7vB8jfHJhZdcL4lqpB5FLbo7j2NosUvjNU6yzzdNB7Rm0jiEpGkPSMczqAygmKyTkqZWUMPZqFJi5cMS8XzCKszEAnWMZw6sAGZSmA16+0aXwRisuclQQ7oAdx1f9oTghOOT+GHPtcS1QoZNUjNlzpzflzB/bWIWN49IpUvNVc6JF1H0jomIJwoqUv4h0ZAKitL30Bt1OUlosWGYlKqEeJJWFp0cdeh6GIsmiXChQokgUKFCgAUD8dw7+okrlZinMNRE8mB9ViDWT7xl1esw6aG7K6Lwg5Pg+fuKcCnUswoUksDZQ0IgdS4gRqCekbXj+H/ANSOdj6RVcL4JQmdnNwNBHL0/rGDPJxhZr9mSVgjh2TWLLJKkoOpcxdKDB5ckPlzK3JgzLkNZKWAGg1jiEyzYgg9XMaZ520QoJEVVSptIAYxJM2ZLSoEIKhmPaC06mmpLpZSfMP7RVeKeIFS0hKDlUXBtcDs8RFSlx/0l0i4V+O09IjIkOUiyEDQdSdAIz/EsVqKleZS5gQQSADkQAOmx8zFfGKTZnKVAsN+n3MMqqFqstRI0GpA9Pp6waT03Bp25/tJ9yfYpybCkxYS4IJUoOFOAlgxPm48rkRZsP4gdKUk/wDq/XT6xUKKRKDqmEaFhcl9nAIt184mo8NEvNmDEjlNm1IILEmz9NY2ZIKSoIyaNApqtyBqImSFsYqeC4gVpTfQNFqoZwUQT6xz2uTR4M4+LKCZ8g3bKr7iAMmYvKkr62NtB2jUuN8Ik1UsJBCJiS6Trl6gjoRAVfDko5QqYuwAsA1ugLtDlrMOKKjJmDLmhGXLKhiuEJSuWV8yVAKfRwRc20vACtp5bky3Z21eNHmcJgNknKIH4Vj7Eae0UrHsKXJmFBSU5lWYPmvZm1h+LU4sr+Ev9BDNGXEQdTYUVlNyc2iRdR8kjWLV/wBBnSEeIJM5CeqpSny9SpmTeLpwHhCKRIWtlTTdRYMgMHSn2uYvWG4gZiiSLK22yxEtQt1Gja6swuulghBCgxSCXIYHzHSJXD3FaqJc5ctIUtSMiS/KC45iPxaRL+JOCIpq0plg+HNR4iEjRJchSQOjh+zxT1USkglJtu4Yj3h6d9FE15CP9VNMzxFElajmKibu7u8TajEFzsy5q1KVYOokuBZvK8AKNClkAG5seo/tBnOsZQmWVJFnKDZQew+/pE9B2PycITYlTqUkqA7B/wBmaLt8JMVKJypCmAmAlOxzJOjeT+0VilQhZfMEqAJLhttPMm0dnBUsyZ8oNl5swN3fdrgv+kSnyEo8UfQEKAuF8QSly5eeYgTClJUHFlEXhRbfH7FbJfR5x/iiRSh5hL9AHipn4rSirllKy9S37weq0S1OCAodDeKZj3A8qYCqQfDVq34TGeOqT7G+yXOj4zpp6OVbK6HWJMhlBwQ0YRNw6dJmZFghRLJI0PrGpKQtFBkzHMoBJPTMQDHL9S9PhrMkJTfCGYvimhviPitMpCvBHiMcpXqgEv0uTbyiiLx2pJKvHUFO1iwfXQfy0P43MXKlmm8MALIJUQcxWnl5dmJ0PeA0qmIYGXf5T3Ls5vykdY06L03Bpo1Bf7fLCWSRZsG43moqpa5ywtATkUR0UfmNrkFvSNLn18ibY/8AJP7iMFmU6U/LmVdswHIOoBa/nBzAeJ/ACJU5wD8ijoUOwv8ArvDs+J18Qg03yajimFLUM1OsE/lO/r1ijY9JnpBTUSVZTZ2dPuHEH6bGwzpV9YnSMfUDcuO8ZVNx8DtrMerMKD5kL9DDNNhc5ZYJJ6XAvG2TK2jWCZsmW+5yh/OGpFJQK5paQkDorp2MN/IpFdv2jO8K4Iq16ZUEhnUTZ7H5dYLVXw7ypSicvnIOSakqKX1ZST9hF6pcRp0fKSPM/eBeK8UyqhYkybpSXUvuNAOsLeocl2Gznoo1AJtMpUmaAlQv5jYpO4g5TV5VZJi1yqOVPSETkCYnZ9R3B1HpFYxHDBRTgnNmlr5pajq2hSeqha/cQjNkextditTOUIOiVLl2vcnrCKiNIcRNB00huYqOTmjSs4LHpJfWGsSpErSDlBUg5kk7GOyVw/MmDKfKJ09xW5PkmLcZWgbQVpUg/mNvWLlgwultgPpGc4KvNUqSNMz/AKxpmFjKhS+zD1jtbrSf2ehjK4WUT4uTQZtOXZQEy+ls0vf+aRS59GpalJCgSzu7Jyt1LD13g58U5gXUS05gcsshnuCou7eggCZgSClQulIL2LWsn946WD9EZ5/sCaGUUnKCBMJax77wUp64oJCyQxBCdmuC+8VrxlKWVNqXtBhKPFSoKSM4RyFy79P7Re0W5oIpqkDmIUVOG2B7eW2j3gnS1BLhQykgtqD/AKWGkAUykyZSVqGVVvmIc8pJNrj8LBjrEYYkAAJQOlyrr2iSYxcnSC02oAVYltQ+scgdTgnW8KKNnWx4koqzahUh3hKnPFel4smZzJsdxuIkGsZo5STMbROnUonKSkta79ImYilAlKQoEpIZ9/MRKw6jCU5yedQ9hEE1qfEIX77CL20uyiVszutkKSpQmqukOnOSMyXsxJ1sLNZ4hTKUhZQ6VAnVKnBfTQC0WriKlK5maWpBXuFJSRa9swLbfSKfiPiJWkzpQIBclKQNdS6RfrG7HljJdipQdkbF05FZEsAoA5UksPVVxELiBLykKKs5LjyCWFu0TUkz8qUpdrMh3N9S/nrYWEEP+yZqyVKmJQ92PMR2LMImeWEF8mWx4MmT9UU2ixufKslRboYO4fxes2KS/a4+sT6zgeYn5FJmBtPlL7sNPrAQ4P4ed3Sbcp19jeKxniy9ckzxZsX7KgwjidGpNvIxIm8YIQgoQC/19zAaTgql5coKCUvmWQEFOjgkdfsY9nB58w8y0qURl3Nkk7gaa392i34+MW80wfieNVM4hSlEIB+UOB69Yu/A09BSepAHrARcpiPEkgIA5ghWrWd3sN2gfPxsylBctIAGwdjfv6RXJiUo1FEwm07Zt1IbeUPYxQCqkGWWCxzS1dFjT0Oh84oWHccIXLCtFb33iwYVxOhSQSRHNnBx7Q6SU40V/Da0h0KcKSWIOoILEGJpqXgJxjWJNXnlkMuWFLO2YOCT6BPrEX/qpQcoKXLXKXd3dnGojNLQTyP49HIlpJOTotcmbDGMYgJcskmA/wD1LIEvzEpJt2JDN1t9Yq1ZiMyonBKgUpBsk/cwYdBkUtslS+ykNLLdTL5wHTuFzSLqNo0xKckkPveKtwxRZUoQBYfwmH+PcaEqmmZTzKHhI81Wf0Dn0jaqcuDsVSSRkmM1qJtTPmkq51FriwslJ9maPaKYEZLklKXLpNy+hGzGBKMOTyjML7g92Y6XjSuG+GhMSgoLpIF3uzbx0J5NkaQmMLdsi8GcJpmTBmQ6RcwH4olSzXrloOVCDlta8apjuJyMLoyuxUzJG6l7D3j5/XWqWfEzOtRJUD1O4PnCscZS5ZZyRFxCYpU1YmKKiks5vYRLpJqANIjqQFE5iylR5n4VMT1633jVtstjz7PAcpahAOsKK6pRDd4UV2Gr85fRvKeCPHaZn8IEBQYc176aQ5/20EraZNK0APYMo+ukdpOI/wDDyqUy0hiH+sAsSx7KCx17xzXLwkZ+fLDmN46JScqNgwe8VeVxAnOFq6kNs2his4vjJUQlN1rLJA3JLCC9dgjKlSH5uVKj0JZz94na1zIuq6QfkYRNmKzS28M/jUbDt1J8odrMGCUt4oJOxTb7xZsJlpEpMkFkoSAOpYanudTFVmLJqFJJBAFm8/7QtypWhuGHuTUWN0NAmUDlSAT8xAZ/50h9aocmKaIU2bGSdy5Z38cUlSRJlGIuL4UmagvZQ0P827QkVIEF8NCJoJJslrDu/wBInHFp2uxeocVB71wZPKnqStlFmdBu5SLggbhxo25jkutyFeW4SxSXvmOZy12sAD/pEbFLwamdzTySeplpJPqQ5gPjPAEiaCaciQs3y6yyfLVPo4HSOxDUxf7cHmZ42nx0ZpIxgrLLYC9wAAHIcsPKPFfhyTLNyFJuxGoawsNdbvHMawVdOrJNBTMT8wUzHmLKQX50s1/eI39WpQAJJDXe/peNN8CSBJkKFw4glSTJybpMPSJXQRKkqA1hEnYxI5OmTJqGmG52A2/bvHorSpRZfKi/iMbhi4AtY6Odn1hsTXVchrpYu2VrnT662hnxc6UukhB1IGoDsM2xPpvF4xpATa2axdLAZUnK/wA23lb9o9cOSDNnI5dVJGmz5vsDaIM5SFgA8hCWcFgwIa3mWtHo4yZJBRdQI6AWGzaQPmNB5s2WtxSTSyeeYlJPzF9Og6v2jHOLuJFVc4lIIlIsgHr+Y9z0gHjGMTZ8zPML9EuWHX17wzIWT1I1imLTqPL7CWRsPLP5VEi1tNnOlmcRb+G8YMhJVLdQALJBB5tdtd79opiKkBykBiAwIdtDvu+8FsAnqzoQ7AzEqAHYub7W37wycU48kRbsY4uqKyrX4kx1BIsgOMg65TqTuYqkonUbR9L00iVOTzoSe7X99RGU/EHgWbSzVVckZ5Ci6g15b9W1T323hWLKumE4+SuoQlcnTmCQX3zD9I809SrMSsgghnI92GkD5dWRbMUjVm33j1Mq1KKlZjyJsWGp0jSuijC+D4fLWvKkkkm2awAYm7dBCjktQUBYISlILgAE5mF733t5wokDRccwZJlqy/5hL21HaMyxpVSgl0rCepv9RGuT1kJuL9bwGxAAguBHAjrtr6TMn5kpPozvgBWbEqZS7gLJ9kqI+satxVhKlEz5Gh+ZI+YHVxFAnUyZM9E9AYoUFEDcb/SNGqMcSAky1ApUArY+kbJ5o5EpI36ee7odmUhXJTPkzSkKS5GoB/ED0YxVMOqAifMK5qdC5J0LvbqPKOY9xEpWaVL5Qu6wizk2HkHZ+sAKvE/DQEhCSAou5PMOiuthrrc+UMhplKPPkfHPKEk14LRPxRLkAvEObWiKbJrFkpCRc9mDdfSDiU5Eup/59oRLRyTq+Dt6fWrJG65JNRVKPyxJwXHDTrzLuhVlAXt19IDVE59DDEu+tobHSxQZcu9NM2CTMStAXLUFoVoReHZayOsZDgHE8yinM5VIUedHTbMnofvGr089M1CZspQUhVwoQvJj2cnHkqdE3EMKp62UZc9AWBodFIUzBSTsfp5xi/GPDUyhXlUQpBJMtYDZgDcEPZQtbyMa8mcQp9PK0SMYwiXXUypUwbODulWyh3HTe8Xw564fQiePyYJRyllIU5AU7M1263sO8TEUhJAHMT3+/QQPrJaqeaumqHSqUrIVJ3ADgtuCCD5EQ9SVKRlJILXLODdtXsz/AHjdS7FJhtCEAMt1WNms+hdQVpd8vlcQ1Mw6VMMtCCVKUFkBCvlIa2VJIexICRcHcsIiS6nMOVwN/wDESE5SCWN2ex39I81OIsSJZKXb8oLjRymx9G6xIf4PVfgXhkcwLWIGqSPzZSQTvr7QErZCcwS7KMHV1xSM1/lZY1zM5Tm6uS794qk+ZmU51gS5IbJqcPADqOc9m6tePCqe/LZrAksO+uggng9UpCUsoO7Jskkki1ld21glW05mBXiJLu5USAx3Hm94sQApM8q5VMPLpewtFy4PoCua4DJFgx9r7nvFRrKAoUhJ2Dgi7pLEeof6xq3BtOEoH8eM2olSobjL5hlKAA20EVpBDEAg2I7QPp5pAbXyibK/n7RkUiWj59+LfDKaOrSqUAmVOBWlOyVAgKSO1wfWKumnV4RU7BWvdjYfrGhfHmfmqKeUD8ktSiO61AB/+MUqmBlyWI5yBlLuEsp7pa7i0dDHL4qxLXJNQjJcEAZbuQdeW0KGp0oLZgwJF3sBdvrd4UNCzUqXEUTpYV1Dj9oHzlDTTvFNwrGhJaWo8pvb8J/UQYnVgIcEEdRHm9RpZYsn8OdLC4vghYkXsLmAVLXLTMSh+Qlr7dom4hPbeK/UTGLjUFx5xv0cK7NGJuJbJoKUqUCylHdvlAL636+xgRiVasMApkqT6Ed232ifTThMlpWwCCpRdyFlstikEpAubjW/SAtUhkg7g+jba/y0dJUzWGcGp0y5Wcl1HZrdr/X1hmomLWXJ3ePEqsGQNHFzt9PL+8Lb5OzBqEEkOoteOLn2PWI65w6w1LRMm2loUrawsPM6CCyssiRAxCZBjgbjFdHNCVEqkLV/iJ1y9Vp79Ru0eDwbWzA/hhtua7+kQKvhipkh1SjbVrt6Ra4NU2c3LJuVo+gpYExAWghaFgKSsaFJuCCIl4ZMZwdtYx74W8Wrp5v9MvmkzC4v/lqYkkDRi1wN79Y1Za+YkaHQ9QY52TG8ciyluiZr8b8OBrZCksFTJLK/2qLadlN6CKpSSEypYUCCSUnYk2Li45Re43cM7RbfjEwqaVWhXKUFKN7BYY+mYmKPMqQE2tcgXc6XJ7M2kdHC7gjNLhhuVNS5BAIuACAki+oCeYMyWd9+8eJ6abKMyACXulgLEAAEWsNSALm/YJKqylRKTo536M5ff6R7Riy/lVlUArMxA+ZtTbXS8MogMqw3PL5PwWvqSbtYNYDsCBu0VCul5Vbanf8AaD+F1KwXOl8txqGLEbjW1vOOTsPSFiZqFaD8p1KR26f2iHJItGLbpA/DUTFNyaaE2/u/eCxwietiSB0so+Zcn09GglSywkPE1GIgWS+jW0jK80pfqjfj0ifYBnYbUEM6FH2N+5i9cMVhSlKFcqgA4MC5bquB9R/NI7VuU2LEaHoR+n7wuTnJVJF56ZR5iaTS4ulLF/rHMT41p5IYHPM/IDcDqotYRjErHppzJUSkgkP3jtHPIN1DMt8xylwHDXO2/qYtDTvtmKUkFeI5aayoNStRStWU5NUpQCUpClMwcJJ/lpOMcIKmIE6SM8tQuAbg9xFdpK4mTNClc12tZ7XsbFn66mCuC8RlByuQbPci7XNzDZprmJC54K9UJmIIQp0EE2L3cN/POFF8rMXROSAsJV5gfdnhQRz8coh4/wCltpOFKaWlkSkDuQ5PmTeA2McHBV0cp7WixDHJBLJmo/5ARLE0KDuDGF2xrj9mPYlw7OQ4XcfmA+8A6nA1NZQJ+kbhWUiVaxQcaoEJmlAFrfVzGnBPxQn2Y2VTCKQoWmVnSFKLOqyLsWOu4t3VDpQlTpsScwZIJykb+TOfWG8VpAFEDR7P07wGnySDYns0ak7LSjtJNTS+EopQrMhJIzEEaHobwzSLmTViXKQpazolIcn+3eIaFrHKHLmw1JJsG7x9BcB8Hy6GnGcA1CwFTVas9wgf+o+pvFZyUFyEZy6sp3Dnw7LZ6ouraWDyjuT+Ly0vvF7pMHlISEpSEgDQAAQXnJtYfTaGlI733jHKbl2Msjy6RL2Dfv8ApHcRoUqQymfsN/OHQQHePCVd7C57CKWBhXGmGGjqkrHKFHOGs5BD+8WTC+PpauXnSlugOX2MSeMqqXUzCnLmlpGUHqXcqB89PKMxVLMtZ3SnqBeNcYLJFKXaFOTi+C58Q4pTV8zxFicrIjw0JSUgC75srEkk9wwG5gKMOQZWYFSUg6PuxO99Ii0CAkuFAOO73FxpqfQMIcmTwh8hUt3BDDKRbq49R2h8Y7eEUfJA8NQAYFtCQDpo0NrkKSxUFAHsbmDizmlk5EpyBLBKmJ0B01O/rDcqnXNQqUgAEsz33BcwSmkrYbQOZuW4UbaNBPCp3iMo6i3/ANO8G6L4czpieaYB2Cf1MKfwsugIWVOlRyhwNSDfzZ4w/nafJL24ztj8OOe5Wh8pGV1eg7dT3iLJmgq/TvDNbUP5QwhWm0akkjrRpIslJUN/P5/BHapinv2+0B0T+j/z+0cm17G1rD3aJIvyCK0lClBr3L7EbftHqjmsHUXzPfuzAMPL6QZwnA59RNzoAQkC8xRDEup8o3t/9i0U/wAPacgZ1zH6pKUi4YWY6RWWeEOGzkzxPe66KVLw9aCZiFJym176uliGsdY9IBUnLMuQXTYAgFrC1h20EXfG/h6pMtS6KcpZCXVLXlJVbQEAB9dR6xUMJoFIUUqyqKkucyiD8zO+gYA9WhkZxmviKacewdOM2XdjlOhMciwVk3MSCpWUDKcwCilmYJZhsOYMW9XUTsRG4cml9RHaPFZtOcyScjsUk26x6UYjYhLtHPj/AE6s4po0PB8XTPSCDtAPieQ03N1SNuhZx9PeK/wpWlC22i149K8WSMvzC4v7g/zYRaNRkY+mUqtSCr0gJiMnKYIV0xQVcMRqPvEGvmBQEa0RIMfCvBBUYihSg6JA8U9MwtLB/wBxzf7I3WaQSxtdox/4Q1SkTKpKQeaWjmtykKUPqFH/AIxplLMQmWEguNXe5O/rGTUS+VFYryFJqgkt2iBUTun8EdXWAl7ja/vFb4i4wpKeylZ5mgRLufpYepiii30F12EZ1Z6DqdvXpFQxzHDMdCCQj8R/N09IB43j86cSVAolpZkg6a67q9Q1i2kC6nEGA7w1YWuWG9BUTBFFxpeactSDy7d7fvB4VRUwGYkllJAHXQEu59BDNdhiFIK0KQC4dNwz/lGp00a3tGrHDb2Km7K0lRd4nJxFeVmDdhBnC+HZk5WVgnL86mNtNuvbzi74bgNPKFpYUd1LAJPvYeghWfVQxOnyzTptDlzrcuF9mZUcpcxWpD2Ac3PQNqYufDk6TJ/zfEKgWsl77pDm2m8WxNBLU3+GgdOUQIxbhdBBVL5FEbaHfTbzEYp6nHnjsmmk/pmt+m5IcxkmwvR8aSswQmSrKzlWZLgMPwnzbX3iH8RqpMyllzJZCkpmAuOhSofcj3jPatcwK8MkpUkXBv8Awd22h+jrTkUhRORdiD6N5EHT0ikfR8EMkMuHhp/d2ZFmlF1IjJqH1h5CwQ8QcSpzKIIJKVPlJZ2Ba7QwKmOttHrUJk+ZUNBrhfh1VSsLU4kg7hs39vvHngzhdVWfEmOJINh+c7/7fvGsSJKUoCUAAAMAIyZ8234x7B5HIhypAQMo0Ggj0mZDkwQwoNGAgL4XPJMUDiyn8HEbABCwFggfKVJYkkEMcwcP+aC+KY0imBmKVoNBqTsB3jO5WPrnVKp824WbgXKEgBgkEgFgG1ALl9Y26NO78GbUV0T6gLdCiq9mKVOQQGD31LH22jkdQtCsi25QSFFDAgkkpBBd7aKPQi+/I6RkJ6yHhqqnBQyp9TEyTgdQv/xlI7/2ix4Bwhzf4jsA56m+kYVhaW6XR0cmoXUSrcN4BUzJhySyUjVZsn3O/YPGmYbgKUt4nMprj8I/eDUhIACUhkiwAsAPKPUxYHpGaeTc7QlAio4XpF/NIQre4u+mvlAut4HoVf8AhA8iofZUWbNu8MTZoMVc5eGWSKnR8HIpxNFOtSfEABe7ZXZt9+sV/HsGrkJeWtauuRTHzAs8aZJWli79o4q40gUndvkn+GAS8RmiYUT5k7K7FKlrtfdJPmPWJU7CpUwAy1MosMgCmbM/zNezBu0arxBwxJqU8yRm2UPmHr/BGf41hE+kUSoZpahkK0uOW1rfJYB/vGzFnUuOmKlAi/0YKShgyQMxAUBcMSbWNtxA6vwtSpalOTl+RgLh7hRB1uOr9BaJGH4jLTmQFFiCFKu90gEcrAgC+XQkabnz46/lUoBJB0YpUS5zMH3YMP3jQhQIkTQGsRt+t/bTzgjLTLCZc0pe6nAOXQBg6S+pB0GnnESdMUVgrUQoku2/tD9ItQZKhYTDrYF2J9nizfARVujRcLpyiSnMSVEOpyTcjRySbaekODVocmzLDyiIJl487NuTs9higox2rwEpRiTlBgfLmRJlzIlC5xKhx9hJ8NU1FlID/wCpDh0n7+neKDT1BJSSWZT20bQ6drRrGP1iMpBu4b3iiYNgkm3jLWMxbLLKOUWYqKwQ/YR1NFP4uL8HG9SxVOM12+yNic7OkDUAco6DXQWfctuYb4XwX+onZVfKkOe/aJ+I4GZcwiVMzoDMGOcZtQQnU9Wgnw9PEh7aG/W/Kw6t+sacje349nOivlyaFQSxKCUpIyswAGmzNEkre0ViRiBSoF7HQE3b1ggvF0JCidwwNrf3jkuMro2WqJ1RVJQLmK1iHESRZBBU7eUBsdxtSiEy9FWckaaktAuhQAsFKQpSgdeZzYMx0+kacWmb5kLllS6JWJ0c2ckklKi9glSSQfJ/OBWG4NPSokDQF/muNCzDvDhxZUtRV8iwoKDbByoAakjTeJtNWiYrxFqyO5SEi5N7G4bq/eOgo0qRmfL5IH9MuUUn8IsQDZrkXvvsdLQoteH4cqpEwIS5KPNn6ndiNDCiysq6RuE2mT0iGmSAXEFil4ZVTxeStULToDlBSdIbnB4JVNETpAipo540Y+Y/aObPTSj1yaY5ExpYYN2iGqdHJ6p41lE9WO3kRERVSx50TE/7X+zxnlimvA5SX2TEzIflTDaIsmYlY5S/lr6g3iRJUN4olzRL6JGcExybJTMdJSCFWINw3rHgTekcXPbQiJaIszfjD4feETPpQSNVSgHy63T1/wBN+0U+VmKSA5dmBA1cG1rabdI3+XOKgbfWIVLw1JKicgcl9Osb9NNy4YjIkuTB6qhnqWCxto/T0iZUSJrXQ2jMD+kbsvhmV+UQxOwCXplHa0apUlyKi7ZQ6Wt8SUlWhIuOh3HvHkTLxeE8KStwWfQFnh44FSpY+GPYn7mOJkw/J7XweixepQUEpJ2UhFSdz/PSFVV2URek4PTElpQIb8oERZ/C9EvVCvRav3ivtP7J/wDSx/TMiqsRK5zXvpYHy/8AseqkSmSEgfMQSCpyzNcMwOlrxesQ+G4CjMpZqgWIyTA4vtmFx6gxR6zD5kiZ4U5BQoF1Optbg9MvQi3tHT0+1RpHI1OV5JuQyurKGYqdVmBBAcC4Ym+0SBKQUeI2XKQ4szXNn9bdTDP9QMxS5K7OplMALAPlt5xJlS1qOQJLZgzi6i1rKu1xtcw9iF/R5OFLnJEwOxFvSzCPE/BZ2+Y+bxqeFYL4UmWggOEh/M3P1iccNSRpF1AU5mC1dNMlqC1JJCdtrx2mlkrsCDsrQdnbtG0VnDUtYIKQQbERUMT4Cmo/yFZh+RXbuNe0G0lSRUpqEKUnLk5Q5zICWU+jjVmDEavpHZSEhbZgRmFwLMHdgWL9IexLB6pJZclTblLl++hhiRQzyoBMlZNvwEepcNEVRa0y5fDWsCK0oSOWaFJI7p5grpoG9TCiy/D3hOZTlU6cEhSgyUglRHUkndrW6mFDIoTNqzQYUKFFioo40dhQAcaPKpSTqB7R7hQAQZ+ESV6yw/UWP0iHM4blHRSx6g/cQahRSWOEu0WU5LpgJXDST/5V+ydPaOf9qyT8yph/3EfZoPQoqsONeCfcl9gymwKQhmSS2mYlTe5ggmUBoI9wouopdFW2+xpbQNq13tEypBiAtMI1HMRmPsjGeSbP0iFUTlPoA237xKmS7uIYUlto5sjUiOJ8PS58R59to9019RC03dF3QSlTxt6wP4wwBNTIzM02WMyFjVt0uNiIISQmzg/zrBGlRmHZo0Yr3cCZvgxUcKVU08pN9zcto1+0XzhLg7wFJmrLrAYJ/CknVQ3ci0XiVSpToBDwEdRRRmc2Qk0sPpphDzR2LlBg04hClTD8KACMuhQdRHJdBLGiREqFABwCFHYUAChQoUAChQoUAChQoUAChQoUAChQoUAChQoUAHCmGZlODpaH4UQ0n2SnQHqKKYPlCVerQOnUtUdJaB5qJ+wi0woT+PAusrKn/wBJq1G5lp/2v9zD0rh2c7qnkdkgD9IssdgWngvAe7IEU2AoSXUtaz/7KMFUIADAMI9QobGEY9Io5N9ihQoUWIFChQoAFChQoAFChQoAFChQoA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104" name="Picture 8" descr="http://blackwoodspress.com/blog/images/food-g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6952"/>
            <a:ext cx="2957314" cy="29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upload.wikimedia.org/wikipedia/commons/7/71/Planters-Trail-Mi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3744416" cy="25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437</TotalTime>
  <Words>633</Words>
  <Application>Microsoft Office PowerPoint</Application>
  <PresentationFormat>On-screen Show (4:3)</PresentationFormat>
  <Paragraphs>99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Essential</vt:lpstr>
      <vt:lpstr>Le Camping d’hiver</vt:lpstr>
      <vt:lpstr>L’info générale</vt:lpstr>
      <vt:lpstr>Les vêtements</vt:lpstr>
      <vt:lpstr>Les quinzees</vt:lpstr>
      <vt:lpstr>PowerPoint Presentation</vt:lpstr>
      <vt:lpstr>La tente chaud</vt:lpstr>
      <vt:lpstr>La Nourriture:  Est-ce qu’il y a des allergies?</vt:lpstr>
      <vt:lpstr>La nourriture</vt:lpstr>
      <vt:lpstr>Les collations</vt:lpstr>
      <vt:lpstr>La nourriture</vt:lpstr>
      <vt:lpstr>Les Dessiccateurs</vt:lpstr>
      <vt:lpstr>La nourriture</vt:lpstr>
      <vt:lpstr>Comment allons-nous transporter tout cette équipement?</vt:lpstr>
      <vt:lpstr>La Toilette</vt:lpstr>
      <vt:lpstr>L’eau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Camping d’hiver</dc:title>
  <dc:creator>Verkuyl, Susan</dc:creator>
  <cp:lastModifiedBy>Verkuyl, Susan</cp:lastModifiedBy>
  <cp:revision>27</cp:revision>
  <dcterms:created xsi:type="dcterms:W3CDTF">2016-02-10T21:07:02Z</dcterms:created>
  <dcterms:modified xsi:type="dcterms:W3CDTF">2016-02-11T20:55:47Z</dcterms:modified>
</cp:coreProperties>
</file>